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660" r:id="rId2"/>
  </p:sldMasterIdLst>
  <p:sldIdLst>
    <p:sldId id="256" r:id="rId3"/>
    <p:sldId id="257" r:id="rId4"/>
    <p:sldId id="258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1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3" r:id="rId35"/>
    <p:sldId id="301" r:id="rId36"/>
    <p:sldId id="304" r:id="rId37"/>
    <p:sldId id="305" r:id="rId38"/>
    <p:sldId id="306" r:id="rId39"/>
    <p:sldId id="307" r:id="rId40"/>
    <p:sldId id="302" r:id="rId41"/>
    <p:sldId id="308" r:id="rId42"/>
    <p:sldId id="309" r:id="rId43"/>
    <p:sldId id="310" r:id="rId44"/>
    <p:sldId id="311" r:id="rId45"/>
    <p:sldId id="320" r:id="rId46"/>
    <p:sldId id="312" r:id="rId47"/>
    <p:sldId id="347" r:id="rId48"/>
    <p:sldId id="313" r:id="rId49"/>
    <p:sldId id="321" r:id="rId50"/>
    <p:sldId id="322" r:id="rId51"/>
    <p:sldId id="323" r:id="rId52"/>
    <p:sldId id="324" r:id="rId53"/>
    <p:sldId id="330" r:id="rId54"/>
    <p:sldId id="331" r:id="rId55"/>
    <p:sldId id="334" r:id="rId56"/>
    <p:sldId id="335" r:id="rId57"/>
    <p:sldId id="337" r:id="rId58"/>
    <p:sldId id="336" r:id="rId59"/>
    <p:sldId id="348" r:id="rId60"/>
    <p:sldId id="341" r:id="rId61"/>
    <p:sldId id="346" r:id="rId62"/>
    <p:sldId id="338" r:id="rId63"/>
    <p:sldId id="339" r:id="rId64"/>
    <p:sldId id="344" r:id="rId65"/>
    <p:sldId id="343" r:id="rId66"/>
    <p:sldId id="340" r:id="rId67"/>
    <p:sldId id="342" r:id="rId68"/>
    <p:sldId id="333" r:id="rId69"/>
    <p:sldId id="270" r:id="rId70"/>
    <p:sldId id="259" r:id="rId71"/>
    <p:sldId id="260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332" r:id="rId8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98415-BB95-35AC-892F-169A03890112}" v="83" dt="2023-10-02T02:59:59.225"/>
    <p1510:client id="{270E1658-CC2F-210E-729D-5C8384CDDD85}" v="50" dt="2023-09-30T15:12:27.104"/>
    <p1510:client id="{2789F516-6A72-A16B-293F-3E2BB836CE80}" v="18" dt="2023-09-28T21:17:42.356"/>
    <p1510:client id="{2919E53F-6D30-4098-A2F4-2F59C3DDE85A}" v="46" dt="2023-09-28T21:11:14.418"/>
    <p1510:client id="{6FBF98A3-A9F0-6941-233E-362D9A7C2E0A}" v="92" dt="2023-10-02T00:58:36.856"/>
    <p1510:client id="{7677CFFD-6D81-0DCC-5A3B-B16760943C9F}" v="454" dt="2023-10-02T00:59:19.631"/>
    <p1510:client id="{78C68354-3A29-AA9B-6113-3269019C1C27}" v="359" dt="2023-10-01T00:19:19.043"/>
    <p1510:client id="{84C58581-4B58-73E0-4133-5C7B661C98AB}" v="99" dt="2023-10-02T02:23:40.306"/>
    <p1510:client id="{8815F54A-E6BE-B189-6AF6-A8B4FF8EBAA4}" v="27" dt="2023-10-02T02:22:45.923"/>
    <p1510:client id="{8A6AFCF7-CE1C-5902-FFAA-071292C37C88}" v="22" dt="2023-09-29T23:05:53.916"/>
    <p1510:client id="{936D670B-4E30-C093-49DA-B45A116831A5}" v="20" dt="2023-09-29T21:49:08.363"/>
    <p1510:client id="{94020DD6-6E90-BAC3-05AB-FCD70E7E2B10}" v="156" dt="2023-09-29T23:05:58.090"/>
    <p1510:client id="{A86440FF-98A6-52C9-3107-3A2175AE8985}" v="3" dt="2023-10-06T02:33:12.985"/>
    <p1510:client id="{AC4A7A96-DCC0-D8D4-9E75-A040A1A2C286}" v="59" dt="2023-10-02T02:22:44.810"/>
    <p1510:client id="{B36B1021-5D7A-78D0-A480-5F0488AABD2F}" v="928" dt="2023-10-02T01:30:13.228"/>
    <p1510:client id="{C480D83E-A045-79AA-4746-A73B2E6E2E79}" v="63" dt="2023-09-28T21:14:00.742"/>
    <p1510:client id="{C49E0918-A1F1-B7FF-3C0A-DB69E43E6CD9}" v="40" dt="2023-10-02T01:28:11.191"/>
    <p1510:client id="{E7EC6A28-34E8-D78C-B690-4D90FB2E94B2}" v="332" dt="2023-10-06T08:22:30.768"/>
    <p1510:client id="{EFEF44E1-1AA4-B160-7422-1889BEA05864}" v="228" dt="2023-10-02T02:15:22.022"/>
    <p1510:client id="{F380784A-B381-EBF7-C217-77C31308FF08}" v="289" dt="2023-10-02T02:46:25.041"/>
    <p1510:client id="{F5A30CB3-E79A-D639-4B09-197979D5B873}" v="19" dt="2023-09-28T21:15:37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aidu Diaz Gonzalez" userId="S::sndiaz4@soy.sena.edu.co::94f02f45-69a4-4ff3-a3dc-fe0d52e2f980" providerId="AD" clId="Web-{13E98415-BB95-35AC-892F-169A03890112}"/>
    <pc:docChg chg="modSld">
      <pc:chgData name="Sara Naidu Diaz Gonzalez" userId="S::sndiaz4@soy.sena.edu.co::94f02f45-69a4-4ff3-a3dc-fe0d52e2f980" providerId="AD" clId="Web-{13E98415-BB95-35AC-892F-169A03890112}" dt="2023-10-02T02:59:58.444" v="75" actId="20577"/>
      <pc:docMkLst>
        <pc:docMk/>
      </pc:docMkLst>
      <pc:sldChg chg="modSp">
        <pc:chgData name="Sara Naidu Diaz Gonzalez" userId="S::sndiaz4@soy.sena.edu.co::94f02f45-69a4-4ff3-a3dc-fe0d52e2f980" providerId="AD" clId="Web-{13E98415-BB95-35AC-892F-169A03890112}" dt="2023-10-02T02:58:31.035" v="52" actId="20577"/>
        <pc:sldMkLst>
          <pc:docMk/>
          <pc:sldMk cId="2062918997" sldId="259"/>
        </pc:sldMkLst>
        <pc:spChg chg="mod">
          <ac:chgData name="Sara Naidu Diaz Gonzalez" userId="S::sndiaz4@soy.sena.edu.co::94f02f45-69a4-4ff3-a3dc-fe0d52e2f980" providerId="AD" clId="Web-{13E98415-BB95-35AC-892F-169A03890112}" dt="2023-10-02T02:58:31.035" v="52" actId="20577"/>
          <ac:spMkLst>
            <pc:docMk/>
            <pc:sldMk cId="2062918997" sldId="259"/>
            <ac:spMk id="2" creationId="{3B287806-8F57-0583-B70F-8523ED4783DC}"/>
          </ac:spMkLst>
        </pc:spChg>
      </pc:sldChg>
      <pc:sldChg chg="modSp">
        <pc:chgData name="Sara Naidu Diaz Gonzalez" userId="S::sndiaz4@soy.sena.edu.co::94f02f45-69a4-4ff3-a3dc-fe0d52e2f980" providerId="AD" clId="Web-{13E98415-BB95-35AC-892F-169A03890112}" dt="2023-10-02T02:58:25.582" v="50" actId="20577"/>
        <pc:sldMkLst>
          <pc:docMk/>
          <pc:sldMk cId="1312431970" sldId="260"/>
        </pc:sldMkLst>
        <pc:spChg chg="mod">
          <ac:chgData name="Sara Naidu Diaz Gonzalez" userId="S::sndiaz4@soy.sena.edu.co::94f02f45-69a4-4ff3-a3dc-fe0d52e2f980" providerId="AD" clId="Web-{13E98415-BB95-35AC-892F-169A03890112}" dt="2023-10-02T02:58:25.582" v="50" actId="20577"/>
          <ac:spMkLst>
            <pc:docMk/>
            <pc:sldMk cId="1312431970" sldId="260"/>
            <ac:spMk id="2" creationId="{A58D3315-48D1-D72B-10E7-EEF658C59DF8}"/>
          </ac:spMkLst>
        </pc:spChg>
      </pc:sldChg>
      <pc:sldChg chg="modSp">
        <pc:chgData name="Sara Naidu Diaz Gonzalez" userId="S::sndiaz4@soy.sena.edu.co::94f02f45-69a4-4ff3-a3dc-fe0d52e2f980" providerId="AD" clId="Web-{13E98415-BB95-35AC-892F-169A03890112}" dt="2023-10-02T02:58:43.770" v="55" actId="1076"/>
        <pc:sldMkLst>
          <pc:docMk/>
          <pc:sldMk cId="1198317682" sldId="275"/>
        </pc:sldMkLst>
        <pc:picChg chg="mod">
          <ac:chgData name="Sara Naidu Diaz Gonzalez" userId="S::sndiaz4@soy.sena.edu.co::94f02f45-69a4-4ff3-a3dc-fe0d52e2f980" providerId="AD" clId="Web-{13E98415-BB95-35AC-892F-169A03890112}" dt="2023-10-02T02:58:40.567" v="53" actId="14100"/>
          <ac:picMkLst>
            <pc:docMk/>
            <pc:sldMk cId="1198317682" sldId="275"/>
            <ac:picMk id="2" creationId="{A0FA5708-C662-45AE-4AC6-955D7374FF3B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58:43.770" v="55" actId="1076"/>
          <ac:picMkLst>
            <pc:docMk/>
            <pc:sldMk cId="1198317682" sldId="275"/>
            <ac:picMk id="3" creationId="{B8AE0AAE-A5A8-57E0-992A-FE187735CED2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8:47.833" v="57" actId="1076"/>
        <pc:sldMkLst>
          <pc:docMk/>
          <pc:sldMk cId="3292337376" sldId="276"/>
        </pc:sldMkLst>
        <pc:picChg chg="mod">
          <ac:chgData name="Sara Naidu Diaz Gonzalez" userId="S::sndiaz4@soy.sena.edu.co::94f02f45-69a4-4ff3-a3dc-fe0d52e2f980" providerId="AD" clId="Web-{13E98415-BB95-35AC-892F-169A03890112}" dt="2023-10-02T02:58:47.833" v="57" actId="1076"/>
          <ac:picMkLst>
            <pc:docMk/>
            <pc:sldMk cId="3292337376" sldId="276"/>
            <ac:picMk id="2" creationId="{68D4F02F-589F-AD9D-A04E-F52E33B9943C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8:54.567" v="60" actId="1076"/>
        <pc:sldMkLst>
          <pc:docMk/>
          <pc:sldMk cId="2167037598" sldId="277"/>
        </pc:sldMkLst>
        <pc:picChg chg="mod">
          <ac:chgData name="Sara Naidu Diaz Gonzalez" userId="S::sndiaz4@soy.sena.edu.co::94f02f45-69a4-4ff3-a3dc-fe0d52e2f980" providerId="AD" clId="Web-{13E98415-BB95-35AC-892F-169A03890112}" dt="2023-10-02T02:58:54.567" v="60" actId="1076"/>
          <ac:picMkLst>
            <pc:docMk/>
            <pc:sldMk cId="2167037598" sldId="277"/>
            <ac:picMk id="2" creationId="{41E003D1-6699-38F8-0B7A-6A60A14D465E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01.177" v="63" actId="14100"/>
        <pc:sldMkLst>
          <pc:docMk/>
          <pc:sldMk cId="1768211416" sldId="278"/>
        </pc:sldMkLst>
        <pc:picChg chg="mod">
          <ac:chgData name="Sara Naidu Diaz Gonzalez" userId="S::sndiaz4@soy.sena.edu.co::94f02f45-69a4-4ff3-a3dc-fe0d52e2f980" providerId="AD" clId="Web-{13E98415-BB95-35AC-892F-169A03890112}" dt="2023-10-02T02:59:01.177" v="63" actId="14100"/>
          <ac:picMkLst>
            <pc:docMk/>
            <pc:sldMk cId="1768211416" sldId="278"/>
            <ac:picMk id="2" creationId="{593FE32E-FA46-85CB-5958-08D127E3EF63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58:58.239" v="62" actId="1076"/>
          <ac:picMkLst>
            <pc:docMk/>
            <pc:sldMk cId="1768211416" sldId="278"/>
            <ac:picMk id="3" creationId="{A66EF07F-7E4F-C183-EF15-F2940B609AEE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05.927" v="65" actId="1076"/>
        <pc:sldMkLst>
          <pc:docMk/>
          <pc:sldMk cId="2706681744" sldId="279"/>
        </pc:sldMkLst>
        <pc:picChg chg="mod">
          <ac:chgData name="Sara Naidu Diaz Gonzalez" userId="S::sndiaz4@soy.sena.edu.co::94f02f45-69a4-4ff3-a3dc-fe0d52e2f980" providerId="AD" clId="Web-{13E98415-BB95-35AC-892F-169A03890112}" dt="2023-10-02T02:59:05.927" v="65" actId="1076"/>
          <ac:picMkLst>
            <pc:docMk/>
            <pc:sldMk cId="2706681744" sldId="279"/>
            <ac:picMk id="3" creationId="{0031138C-1902-79ED-FD36-64F42D80BD16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16.693" v="70" actId="14100"/>
        <pc:sldMkLst>
          <pc:docMk/>
          <pc:sldMk cId="1665997691" sldId="281"/>
        </pc:sldMkLst>
        <pc:picChg chg="mod">
          <ac:chgData name="Sara Naidu Diaz Gonzalez" userId="S::sndiaz4@soy.sena.edu.co::94f02f45-69a4-4ff3-a3dc-fe0d52e2f980" providerId="AD" clId="Web-{13E98415-BB95-35AC-892F-169A03890112}" dt="2023-10-02T02:59:16.693" v="70" actId="14100"/>
          <ac:picMkLst>
            <pc:docMk/>
            <pc:sldMk cId="1665997691" sldId="281"/>
            <ac:picMk id="2" creationId="{23211AA2-96AD-96EF-6D81-73E3A5E93AB6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59:14.286" v="69" actId="1076"/>
          <ac:picMkLst>
            <pc:docMk/>
            <pc:sldMk cId="1665997691" sldId="281"/>
            <ac:picMk id="3" creationId="{C2D0F8BA-D704-D53D-0216-9B976A3B9235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8:59.332" v="29" actId="688"/>
        <pc:sldMkLst>
          <pc:docMk/>
          <pc:sldMk cId="3055974238" sldId="302"/>
        </pc:sldMkLst>
        <pc:picChg chg="mod">
          <ac:chgData name="Sara Naidu Diaz Gonzalez" userId="S::sndiaz4@soy.sena.edu.co::94f02f45-69a4-4ff3-a3dc-fe0d52e2f980" providerId="AD" clId="Web-{13E98415-BB95-35AC-892F-169A03890112}" dt="2023-10-02T02:48:57.441" v="28" actId="14100"/>
          <ac:picMkLst>
            <pc:docMk/>
            <pc:sldMk cId="3055974238" sldId="302"/>
            <ac:picMk id="3" creationId="{5B218E18-CBF5-71FC-8724-84825225C078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8:59.332" v="29" actId="688"/>
          <ac:picMkLst>
            <pc:docMk/>
            <pc:sldMk cId="3055974238" sldId="302"/>
            <ac:picMk id="8" creationId="{81BA7957-DB42-69B8-7FF3-D4FE36B8FECE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35.271" v="72" actId="1076"/>
        <pc:sldMkLst>
          <pc:docMk/>
          <pc:sldMk cId="3821835394" sldId="304"/>
        </pc:sldMkLst>
        <pc:picChg chg="mod">
          <ac:chgData name="Sara Naidu Diaz Gonzalez" userId="S::sndiaz4@soy.sena.edu.co::94f02f45-69a4-4ff3-a3dc-fe0d52e2f980" providerId="AD" clId="Web-{13E98415-BB95-35AC-892F-169A03890112}" dt="2023-10-02T02:59:35.271" v="72" actId="1076"/>
          <ac:picMkLst>
            <pc:docMk/>
            <pc:sldMk cId="3821835394" sldId="304"/>
            <ac:picMk id="4" creationId="{A548277C-E232-1948-CE9E-592CDE51DF74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39.725" v="74" actId="1076"/>
        <pc:sldMkLst>
          <pc:docMk/>
          <pc:sldMk cId="3116088605" sldId="305"/>
        </pc:sldMkLst>
        <pc:picChg chg="mod">
          <ac:chgData name="Sara Naidu Diaz Gonzalez" userId="S::sndiaz4@soy.sena.edu.co::94f02f45-69a4-4ff3-a3dc-fe0d52e2f980" providerId="AD" clId="Web-{13E98415-BB95-35AC-892F-169A03890112}" dt="2023-10-02T02:59:39.725" v="74" actId="1076"/>
          <ac:picMkLst>
            <pc:docMk/>
            <pc:sldMk cId="3116088605" sldId="305"/>
            <ac:picMk id="4" creationId="{D118DE06-5778-50F6-47F4-E52FC357845A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8:51.832" v="25" actId="688"/>
        <pc:sldMkLst>
          <pc:docMk/>
          <pc:sldMk cId="2471312959" sldId="307"/>
        </pc:sldMkLst>
        <pc:picChg chg="mod">
          <ac:chgData name="Sara Naidu Diaz Gonzalez" userId="S::sndiaz4@soy.sena.edu.co::94f02f45-69a4-4ff3-a3dc-fe0d52e2f980" providerId="AD" clId="Web-{13E98415-BB95-35AC-892F-169A03890112}" dt="2023-10-02T02:48:49.785" v="24" actId="14100"/>
          <ac:picMkLst>
            <pc:docMk/>
            <pc:sldMk cId="2471312959" sldId="307"/>
            <ac:picMk id="4" creationId="{1E2594B5-C0FC-A97D-C1A7-89FD05323CEE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8:51.832" v="25" actId="688"/>
          <ac:picMkLst>
            <pc:docMk/>
            <pc:sldMk cId="2471312959" sldId="307"/>
            <ac:picMk id="8" creationId="{DABC3EB1-2175-C4E3-7AD1-C7AEFF9178A6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9:08.910" v="35" actId="1076"/>
        <pc:sldMkLst>
          <pc:docMk/>
          <pc:sldMk cId="1911217763" sldId="308"/>
        </pc:sldMkLst>
        <pc:picChg chg="mod">
          <ac:chgData name="Sara Naidu Diaz Gonzalez" userId="S::sndiaz4@soy.sena.edu.co::94f02f45-69a4-4ff3-a3dc-fe0d52e2f980" providerId="AD" clId="Web-{13E98415-BB95-35AC-892F-169A03890112}" dt="2023-10-02T02:49:08.910" v="35" actId="1076"/>
          <ac:picMkLst>
            <pc:docMk/>
            <pc:sldMk cId="1911217763" sldId="308"/>
            <ac:picMk id="8" creationId="{906DFBDE-B3C1-3B22-DC31-98DF6BC78930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9:06.457" v="33" actId="14100"/>
          <ac:picMkLst>
            <pc:docMk/>
            <pc:sldMk cId="1911217763" sldId="308"/>
            <ac:picMk id="9" creationId="{AB6271B3-3EEA-F0F2-73B0-2491F05AB26D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9:18.536" v="40" actId="688"/>
        <pc:sldMkLst>
          <pc:docMk/>
          <pc:sldMk cId="703985622" sldId="309"/>
        </pc:sldMkLst>
        <pc:picChg chg="mod">
          <ac:chgData name="Sara Naidu Diaz Gonzalez" userId="S::sndiaz4@soy.sena.edu.co::94f02f45-69a4-4ff3-a3dc-fe0d52e2f980" providerId="AD" clId="Web-{13E98415-BB95-35AC-892F-169A03890112}" dt="2023-10-02T02:49:13.973" v="37" actId="1076"/>
          <ac:picMkLst>
            <pc:docMk/>
            <pc:sldMk cId="703985622" sldId="309"/>
            <ac:picMk id="7" creationId="{6956C48A-713D-B200-44A5-A319C2EBFC73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9:18.536" v="40" actId="688"/>
          <ac:picMkLst>
            <pc:docMk/>
            <pc:sldMk cId="703985622" sldId="309"/>
            <ac:picMk id="8" creationId="{B3085197-5005-4875-24D9-7580280BA4AE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9:26.270" v="44" actId="688"/>
        <pc:sldMkLst>
          <pc:docMk/>
          <pc:sldMk cId="2072557193" sldId="310"/>
        </pc:sldMkLst>
        <pc:picChg chg="mod">
          <ac:chgData name="Sara Naidu Diaz Gonzalez" userId="S::sndiaz4@soy.sena.edu.co::94f02f45-69a4-4ff3-a3dc-fe0d52e2f980" providerId="AD" clId="Web-{13E98415-BB95-35AC-892F-169A03890112}" dt="2023-10-02T02:49:24.411" v="43" actId="14100"/>
          <ac:picMkLst>
            <pc:docMk/>
            <pc:sldMk cId="2072557193" sldId="310"/>
            <ac:picMk id="3" creationId="{6E3F54BF-12B1-AEA1-B137-958DABBB6684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9:26.270" v="44" actId="688"/>
          <ac:picMkLst>
            <pc:docMk/>
            <pc:sldMk cId="2072557193" sldId="310"/>
            <ac:picMk id="8" creationId="{21EF0B57-6E8E-CCAF-5918-70AF0AEEE6A1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49:34.036" v="48" actId="688"/>
        <pc:sldMkLst>
          <pc:docMk/>
          <pc:sldMk cId="2244974029" sldId="311"/>
        </pc:sldMkLst>
        <pc:picChg chg="mod">
          <ac:chgData name="Sara Naidu Diaz Gonzalez" userId="S::sndiaz4@soy.sena.edu.co::94f02f45-69a4-4ff3-a3dc-fe0d52e2f980" providerId="AD" clId="Web-{13E98415-BB95-35AC-892F-169A03890112}" dt="2023-10-02T02:49:31.989" v="46" actId="14100"/>
          <ac:picMkLst>
            <pc:docMk/>
            <pc:sldMk cId="2244974029" sldId="311"/>
            <ac:picMk id="3" creationId="{0D27C233-98C2-6FE3-D4B1-DE3C62D11F1C}"/>
          </ac:picMkLst>
        </pc:picChg>
        <pc:picChg chg="mod">
          <ac:chgData name="Sara Naidu Diaz Gonzalez" userId="S::sndiaz4@soy.sena.edu.co::94f02f45-69a4-4ff3-a3dc-fe0d52e2f980" providerId="AD" clId="Web-{13E98415-BB95-35AC-892F-169A03890112}" dt="2023-10-02T02:49:34.036" v="48" actId="688"/>
          <ac:picMkLst>
            <pc:docMk/>
            <pc:sldMk cId="2244974029" sldId="311"/>
            <ac:picMk id="8" creationId="{CF399BE0-C88B-3CE0-15E3-3EA4B3B7923A}"/>
          </ac:picMkLst>
        </pc:picChg>
      </pc:sldChg>
      <pc:sldChg chg="modSp">
        <pc:chgData name="Sara Naidu Diaz Gonzalez" userId="S::sndiaz4@soy.sena.edu.co::94f02f45-69a4-4ff3-a3dc-fe0d52e2f980" providerId="AD" clId="Web-{13E98415-BB95-35AC-892F-169A03890112}" dt="2023-10-02T02:59:58.444" v="75" actId="20577"/>
        <pc:sldMkLst>
          <pc:docMk/>
          <pc:sldMk cId="610329598" sldId="341"/>
        </pc:sldMkLst>
        <pc:spChg chg="mod">
          <ac:chgData name="Sara Naidu Diaz Gonzalez" userId="S::sndiaz4@soy.sena.edu.co::94f02f45-69a4-4ff3-a3dc-fe0d52e2f980" providerId="AD" clId="Web-{13E98415-BB95-35AC-892F-169A03890112}" dt="2023-10-02T02:59:58.444" v="75" actId="20577"/>
          <ac:spMkLst>
            <pc:docMk/>
            <pc:sldMk cId="610329598" sldId="341"/>
            <ac:spMk id="3" creationId="{124DBE64-44BE-CE7F-0926-6ADE2F0B4C13}"/>
          </ac:spMkLst>
        </pc:spChg>
      </pc:sldChg>
      <pc:sldChg chg="addSp modSp">
        <pc:chgData name="Sara Naidu Diaz Gonzalez" userId="S::sndiaz4@soy.sena.edu.co::94f02f45-69a4-4ff3-a3dc-fe0d52e2f980" providerId="AD" clId="Web-{13E98415-BB95-35AC-892F-169A03890112}" dt="2023-10-02T02:32:32.492" v="4" actId="14100"/>
        <pc:sldMkLst>
          <pc:docMk/>
          <pc:sldMk cId="3028762759" sldId="344"/>
        </pc:sldMkLst>
        <pc:spChg chg="mod">
          <ac:chgData name="Sara Naidu Diaz Gonzalez" userId="S::sndiaz4@soy.sena.edu.co::94f02f45-69a4-4ff3-a3dc-fe0d52e2f980" providerId="AD" clId="Web-{13E98415-BB95-35AC-892F-169A03890112}" dt="2023-10-02T02:32:27.320" v="1" actId="14100"/>
          <ac:spMkLst>
            <pc:docMk/>
            <pc:sldMk cId="3028762759" sldId="344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13E98415-BB95-35AC-892F-169A03890112}" dt="2023-10-02T02:32:32.492" v="4" actId="14100"/>
          <ac:picMkLst>
            <pc:docMk/>
            <pc:sldMk cId="3028762759" sldId="344"/>
            <ac:picMk id="2" creationId="{B321E16D-B765-0F07-F181-57A3FCF97A8C}"/>
          </ac:picMkLst>
        </pc:picChg>
      </pc:sldChg>
      <pc:sldChg chg="addSp modSp">
        <pc:chgData name="Sara Naidu Diaz Gonzalez" userId="S::sndiaz4@soy.sena.edu.co::94f02f45-69a4-4ff3-a3dc-fe0d52e2f980" providerId="AD" clId="Web-{13E98415-BB95-35AC-892F-169A03890112}" dt="2023-10-02T02:35:50.638" v="13" actId="1076"/>
        <pc:sldMkLst>
          <pc:docMk/>
          <pc:sldMk cId="2748861551" sldId="345"/>
        </pc:sldMkLst>
        <pc:spChg chg="mod">
          <ac:chgData name="Sara Naidu Diaz Gonzalez" userId="S::sndiaz4@soy.sena.edu.co::94f02f45-69a4-4ff3-a3dc-fe0d52e2f980" providerId="AD" clId="Web-{13E98415-BB95-35AC-892F-169A03890112}" dt="2023-10-02T02:35:45.544" v="10" actId="1076"/>
          <ac:spMkLst>
            <pc:docMk/>
            <pc:sldMk cId="2748861551" sldId="345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13E98415-BB95-35AC-892F-169A03890112}" dt="2023-10-02T02:35:50.638" v="13" actId="1076"/>
          <ac:picMkLst>
            <pc:docMk/>
            <pc:sldMk cId="2748861551" sldId="345"/>
            <ac:picMk id="2" creationId="{7A7F59F5-177E-0E0D-A1EC-A3B19AD355B5}"/>
          </ac:picMkLst>
        </pc:picChg>
      </pc:sldChg>
      <pc:sldChg chg="addSp modSp">
        <pc:chgData name="Sara Naidu Diaz Gonzalez" userId="S::sndiaz4@soy.sena.edu.co::94f02f45-69a4-4ff3-a3dc-fe0d52e2f980" providerId="AD" clId="Web-{13E98415-BB95-35AC-892F-169A03890112}" dt="2023-10-02T02:43:34.167" v="21" actId="14100"/>
        <pc:sldMkLst>
          <pc:docMk/>
          <pc:sldMk cId="2484003245" sldId="346"/>
        </pc:sldMkLst>
        <pc:spChg chg="mod">
          <ac:chgData name="Sara Naidu Diaz Gonzalez" userId="S::sndiaz4@soy.sena.edu.co::94f02f45-69a4-4ff3-a3dc-fe0d52e2f980" providerId="AD" clId="Web-{13E98415-BB95-35AC-892F-169A03890112}" dt="2023-10-02T02:43:28.182" v="18" actId="14100"/>
          <ac:spMkLst>
            <pc:docMk/>
            <pc:sldMk cId="2484003245" sldId="346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13E98415-BB95-35AC-892F-169A03890112}" dt="2023-10-02T02:43:34.167" v="21" actId="14100"/>
          <ac:picMkLst>
            <pc:docMk/>
            <pc:sldMk cId="2484003245" sldId="346"/>
            <ac:picMk id="2" creationId="{36EA34EE-59F9-FF97-BDCF-B51EBD08417D}"/>
          </ac:picMkLst>
        </pc:picChg>
      </pc:sldChg>
    </pc:docChg>
  </pc:docChgLst>
  <pc:docChgLst>
    <pc:chgData name="Maria Isabel Uribe Diaz" userId="S::miuribe93@soy.sena.edu.co::f874e721-cfe2-4208-953d-f23d4fbbc403" providerId="AD" clId="Web-{2789F516-6A72-A16B-293F-3E2BB836CE80}"/>
    <pc:docChg chg="modSld">
      <pc:chgData name="Maria Isabel Uribe Diaz" userId="S::miuribe93@soy.sena.edu.co::f874e721-cfe2-4208-953d-f23d4fbbc403" providerId="AD" clId="Web-{2789F516-6A72-A16B-293F-3E2BB836CE80}" dt="2023-09-28T21:17:42.356" v="16" actId="1076"/>
      <pc:docMkLst>
        <pc:docMk/>
      </pc:docMkLst>
      <pc:sldChg chg="modSp">
        <pc:chgData name="Maria Isabel Uribe Diaz" userId="S::miuribe93@soy.sena.edu.co::f874e721-cfe2-4208-953d-f23d4fbbc403" providerId="AD" clId="Web-{2789F516-6A72-A16B-293F-3E2BB836CE80}" dt="2023-09-28T21:17:42.356" v="16" actId="1076"/>
        <pc:sldMkLst>
          <pc:docMk/>
          <pc:sldMk cId="2062918997" sldId="259"/>
        </pc:sldMkLst>
        <pc:picChg chg="mod">
          <ac:chgData name="Maria Isabel Uribe Diaz" userId="S::miuribe93@soy.sena.edu.co::f874e721-cfe2-4208-953d-f23d4fbbc403" providerId="AD" clId="Web-{2789F516-6A72-A16B-293F-3E2BB836CE80}" dt="2023-09-28T21:17:42.356" v="16" actId="1076"/>
          <ac:picMkLst>
            <pc:docMk/>
            <pc:sldMk cId="2062918997" sldId="259"/>
            <ac:picMk id="4" creationId="{3D456D75-64E6-AD4B-E2A9-DA77C6AC40D9}"/>
          </ac:picMkLst>
        </pc:picChg>
      </pc:sldChg>
      <pc:sldChg chg="addSp delSp modSp">
        <pc:chgData name="Maria Isabel Uribe Diaz" userId="S::miuribe93@soy.sena.edu.co::f874e721-cfe2-4208-953d-f23d4fbbc403" providerId="AD" clId="Web-{2789F516-6A72-A16B-293F-3E2BB836CE80}" dt="2023-09-28T21:17:39.169" v="12" actId="1076"/>
        <pc:sldMkLst>
          <pc:docMk/>
          <pc:sldMk cId="1312431970" sldId="260"/>
        </pc:sldMkLst>
        <pc:spChg chg="del mod">
          <ac:chgData name="Maria Isabel Uribe Diaz" userId="S::miuribe93@soy.sena.edu.co::f874e721-cfe2-4208-953d-f23d4fbbc403" providerId="AD" clId="Web-{2789F516-6A72-A16B-293F-3E2BB836CE80}" dt="2023-09-28T21:17:16.840" v="7"/>
          <ac:spMkLst>
            <pc:docMk/>
            <pc:sldMk cId="1312431970" sldId="260"/>
            <ac:spMk id="3" creationId="{4AF297A5-5898-1700-C6A1-7A8E18B63B22}"/>
          </ac:spMkLst>
        </pc:spChg>
        <pc:picChg chg="add mod ord">
          <ac:chgData name="Maria Isabel Uribe Diaz" userId="S::miuribe93@soy.sena.edu.co::f874e721-cfe2-4208-953d-f23d4fbbc403" providerId="AD" clId="Web-{2789F516-6A72-A16B-293F-3E2BB836CE80}" dt="2023-09-28T21:17:39.169" v="12" actId="1076"/>
          <ac:picMkLst>
            <pc:docMk/>
            <pc:sldMk cId="1312431970" sldId="260"/>
            <ac:picMk id="4" creationId="{BE68C9DE-25EA-C8DE-EA5F-0360B1E18E3D}"/>
          </ac:picMkLst>
        </pc:picChg>
      </pc:sldChg>
    </pc:docChg>
  </pc:docChgLst>
  <pc:docChgLst>
    <pc:chgData name="Sara Naidu Diaz Gonzalez" userId="S::sndiaz4@soy.sena.edu.co::94f02f45-69a4-4ff3-a3dc-fe0d52e2f980" providerId="AD" clId="Web-{C49E0918-A1F1-B7FF-3C0A-DB69E43E6CD9}"/>
    <pc:docChg chg="modSld">
      <pc:chgData name="Sara Naidu Diaz Gonzalez" userId="S::sndiaz4@soy.sena.edu.co::94f02f45-69a4-4ff3-a3dc-fe0d52e2f980" providerId="AD" clId="Web-{C49E0918-A1F1-B7FF-3C0A-DB69E43E6CD9}" dt="2023-10-02T01:28:11.191" v="32" actId="14100"/>
      <pc:docMkLst>
        <pc:docMk/>
      </pc:docMkLst>
      <pc:sldChg chg="modSp">
        <pc:chgData name="Sara Naidu Diaz Gonzalez" userId="S::sndiaz4@soy.sena.edu.co::94f02f45-69a4-4ff3-a3dc-fe0d52e2f980" providerId="AD" clId="Web-{C49E0918-A1F1-B7FF-3C0A-DB69E43E6CD9}" dt="2023-10-02T01:17:51.861" v="2" actId="20577"/>
        <pc:sldMkLst>
          <pc:docMk/>
          <pc:sldMk cId="4264323127" sldId="333"/>
        </pc:sldMkLst>
        <pc:spChg chg="mod">
          <ac:chgData name="Sara Naidu Diaz Gonzalez" userId="S::sndiaz4@soy.sena.edu.co::94f02f45-69a4-4ff3-a3dc-fe0d52e2f980" providerId="AD" clId="Web-{C49E0918-A1F1-B7FF-3C0A-DB69E43E6CD9}" dt="2023-10-02T01:17:51.861" v="2" actId="20577"/>
          <ac:spMkLst>
            <pc:docMk/>
            <pc:sldMk cId="4264323127" sldId="333"/>
            <ac:spMk id="6" creationId="{1E85BFBE-928B-84BA-B057-4189BFB4D3ED}"/>
          </ac:spMkLst>
        </pc:spChg>
      </pc:sldChg>
      <pc:sldChg chg="addSp modSp">
        <pc:chgData name="Sara Naidu Diaz Gonzalez" userId="S::sndiaz4@soy.sena.edu.co::94f02f45-69a4-4ff3-a3dc-fe0d52e2f980" providerId="AD" clId="Web-{C49E0918-A1F1-B7FF-3C0A-DB69E43E6CD9}" dt="2023-10-02T01:18:19.987" v="10" actId="14100"/>
        <pc:sldMkLst>
          <pc:docMk/>
          <pc:sldMk cId="1102636764" sldId="334"/>
        </pc:sldMkLst>
        <pc:spChg chg="mod">
          <ac:chgData name="Sara Naidu Diaz Gonzalez" userId="S::sndiaz4@soy.sena.edu.co::94f02f45-69a4-4ff3-a3dc-fe0d52e2f980" providerId="AD" clId="Web-{C49E0918-A1F1-B7FF-3C0A-DB69E43E6CD9}" dt="2023-10-02T01:17:56.080" v="6" actId="14100"/>
          <ac:spMkLst>
            <pc:docMk/>
            <pc:sldMk cId="1102636764" sldId="334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C49E0918-A1F1-B7FF-3C0A-DB69E43E6CD9}" dt="2023-10-02T01:18:19.987" v="10" actId="14100"/>
          <ac:picMkLst>
            <pc:docMk/>
            <pc:sldMk cId="1102636764" sldId="334"/>
            <ac:picMk id="2" creationId="{25CCF22D-D579-94B7-7B86-0EF242E9CA1D}"/>
          </ac:picMkLst>
        </pc:picChg>
      </pc:sldChg>
      <pc:sldChg chg="addSp modSp">
        <pc:chgData name="Sara Naidu Diaz Gonzalez" userId="S::sndiaz4@soy.sena.edu.co::94f02f45-69a4-4ff3-a3dc-fe0d52e2f980" providerId="AD" clId="Web-{C49E0918-A1F1-B7FF-3C0A-DB69E43E6CD9}" dt="2023-10-02T01:19:19.035" v="17" actId="1076"/>
        <pc:sldMkLst>
          <pc:docMk/>
          <pc:sldMk cId="3122888091" sldId="335"/>
        </pc:sldMkLst>
        <pc:spChg chg="mod">
          <ac:chgData name="Sara Naidu Diaz Gonzalez" userId="S::sndiaz4@soy.sena.edu.co::94f02f45-69a4-4ff3-a3dc-fe0d52e2f980" providerId="AD" clId="Web-{C49E0918-A1F1-B7FF-3C0A-DB69E43E6CD9}" dt="2023-10-02T01:19:12.207" v="13" actId="14100"/>
          <ac:spMkLst>
            <pc:docMk/>
            <pc:sldMk cId="3122888091" sldId="335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C49E0918-A1F1-B7FF-3C0A-DB69E43E6CD9}" dt="2023-10-02T01:19:19.035" v="17" actId="1076"/>
          <ac:picMkLst>
            <pc:docMk/>
            <pc:sldMk cId="3122888091" sldId="335"/>
            <ac:picMk id="2" creationId="{5F8E5475-217A-A55F-FCA9-00D8DD0EF163}"/>
          </ac:picMkLst>
        </pc:picChg>
      </pc:sldChg>
      <pc:sldChg chg="addSp modSp">
        <pc:chgData name="Sara Naidu Diaz Gonzalez" userId="S::sndiaz4@soy.sena.edu.co::94f02f45-69a4-4ff3-a3dc-fe0d52e2f980" providerId="AD" clId="Web-{C49E0918-A1F1-B7FF-3C0A-DB69E43E6CD9}" dt="2023-10-02T01:26:22.156" v="25" actId="1076"/>
        <pc:sldMkLst>
          <pc:docMk/>
          <pc:sldMk cId="618732688" sldId="336"/>
        </pc:sldMkLst>
        <pc:spChg chg="mod">
          <ac:chgData name="Sara Naidu Diaz Gonzalez" userId="S::sndiaz4@soy.sena.edu.co::94f02f45-69a4-4ff3-a3dc-fe0d52e2f980" providerId="AD" clId="Web-{C49E0918-A1F1-B7FF-3C0A-DB69E43E6CD9}" dt="2023-10-02T01:26:15.516" v="21" actId="14100"/>
          <ac:spMkLst>
            <pc:docMk/>
            <pc:sldMk cId="618732688" sldId="336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C49E0918-A1F1-B7FF-3C0A-DB69E43E6CD9}" dt="2023-10-02T01:26:22.156" v="25" actId="1076"/>
          <ac:picMkLst>
            <pc:docMk/>
            <pc:sldMk cId="618732688" sldId="336"/>
            <ac:picMk id="2" creationId="{258FDEC9-2620-868F-336E-A726AE7BBFFE}"/>
          </ac:picMkLst>
        </pc:picChg>
      </pc:sldChg>
      <pc:sldChg chg="addSp modSp">
        <pc:chgData name="Sara Naidu Diaz Gonzalez" userId="S::sndiaz4@soy.sena.edu.co::94f02f45-69a4-4ff3-a3dc-fe0d52e2f980" providerId="AD" clId="Web-{C49E0918-A1F1-B7FF-3C0A-DB69E43E6CD9}" dt="2023-10-02T01:28:11.191" v="32" actId="14100"/>
        <pc:sldMkLst>
          <pc:docMk/>
          <pc:sldMk cId="3936470504" sldId="337"/>
        </pc:sldMkLst>
        <pc:spChg chg="mod">
          <ac:chgData name="Sara Naidu Diaz Gonzalez" userId="S::sndiaz4@soy.sena.edu.co::94f02f45-69a4-4ff3-a3dc-fe0d52e2f980" providerId="AD" clId="Web-{C49E0918-A1F1-B7FF-3C0A-DB69E43E6CD9}" dt="2023-10-02T01:27:35.221" v="29" actId="14100"/>
          <ac:spMkLst>
            <pc:docMk/>
            <pc:sldMk cId="3936470504" sldId="337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C49E0918-A1F1-B7FF-3C0A-DB69E43E6CD9}" dt="2023-10-02T01:28:11.191" v="32" actId="14100"/>
          <ac:picMkLst>
            <pc:docMk/>
            <pc:sldMk cId="3936470504" sldId="337"/>
            <ac:picMk id="2" creationId="{87E7B7DB-BEC4-D16F-9216-B247FD84FA4E}"/>
          </ac:picMkLst>
        </pc:picChg>
      </pc:sldChg>
    </pc:docChg>
  </pc:docChgLst>
  <pc:docChgLst>
    <pc:chgData name="Maria Isabel Uribe Diaz" userId="S::miuribe93@soy.sena.edu.co::f874e721-cfe2-4208-953d-f23d4fbbc403" providerId="AD" clId="Web-{2919E53F-6D30-4098-A2F4-2F59C3DDE85A}"/>
    <pc:docChg chg="addSld modSld addMainMaster delMainMaster">
      <pc:chgData name="Maria Isabel Uribe Diaz" userId="S::miuribe93@soy.sena.edu.co::f874e721-cfe2-4208-953d-f23d4fbbc403" providerId="AD" clId="Web-{2919E53F-6D30-4098-A2F4-2F59C3DDE85A}" dt="2023-09-28T21:11:14.418" v="49" actId="20577"/>
      <pc:docMkLst>
        <pc:docMk/>
      </pc:docMkLst>
      <pc:sldChg chg="addSp delSp modSp mod setBg modClrScheme chgLayout">
        <pc:chgData name="Maria Isabel Uribe Diaz" userId="S::miuribe93@soy.sena.edu.co::f874e721-cfe2-4208-953d-f23d4fbbc403" providerId="AD" clId="Web-{2919E53F-6D30-4098-A2F4-2F59C3DDE85A}" dt="2023-09-28T20:18:06.495" v="23" actId="1076"/>
        <pc:sldMkLst>
          <pc:docMk/>
          <pc:sldMk cId="2406273178" sldId="256"/>
        </pc:sldMkLst>
        <pc:spChg chg="mod">
          <ac:chgData name="Maria Isabel Uribe Diaz" userId="S::miuribe93@soy.sena.edu.co::f874e721-cfe2-4208-953d-f23d4fbbc403" providerId="AD" clId="Web-{2919E53F-6D30-4098-A2F4-2F59C3DDE85A}" dt="2023-09-28T20:18:06.495" v="23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Maria Isabel Uribe Diaz" userId="S::miuribe93@soy.sena.edu.co::f874e721-cfe2-4208-953d-f23d4fbbc403" providerId="AD" clId="Web-{2919E53F-6D30-4098-A2F4-2F59C3DDE85A}" dt="2023-09-28T20:18:06.338" v="18" actId="1076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12:28.683" v="1"/>
          <ac:spMkLst>
            <pc:docMk/>
            <pc:sldMk cId="2406273178" sldId="256"/>
            <ac:spMk id="9" creationId="{13B6DAC6-0186-4D62-AD69-90B9C0411EA3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12:28.683" v="1"/>
          <ac:spMkLst>
            <pc:docMk/>
            <pc:sldMk cId="2406273178" sldId="256"/>
            <ac:spMk id="11" creationId="{BA6285CA-6AFA-4F27-AFB5-1B32CDE09B1A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12:28.683" v="1"/>
          <ac:spMkLst>
            <pc:docMk/>
            <pc:sldMk cId="2406273178" sldId="256"/>
            <ac:spMk id="44" creationId="{94D786EB-944C-47D5-B631-899F4029B02E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12:28.746" v="2"/>
          <ac:spMkLst>
            <pc:docMk/>
            <pc:sldMk cId="2406273178" sldId="256"/>
            <ac:spMk id="46" creationId="{9B7AD9F6-8CE7-4299-8FC6-328F4DCD3FF9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12:28.746" v="2"/>
          <ac:spMkLst>
            <pc:docMk/>
            <pc:sldMk cId="2406273178" sldId="256"/>
            <ac:spMk id="47" creationId="{F49775AF-8896-43EE-92C6-83497D6DC56F}"/>
          </ac:spMkLst>
        </pc:spChg>
        <pc:grpChg chg="add del">
          <ac:chgData name="Maria Isabel Uribe Diaz" userId="S::miuribe93@soy.sena.edu.co::f874e721-cfe2-4208-953d-f23d4fbbc403" providerId="AD" clId="Web-{2919E53F-6D30-4098-A2F4-2F59C3DDE85A}" dt="2023-09-28T20:12:28.683" v="1"/>
          <ac:grpSpMkLst>
            <pc:docMk/>
            <pc:sldMk cId="2406273178" sldId="256"/>
            <ac:grpSpMk id="13" creationId="{91108A0F-8C78-4294-B028-9F09581FC0A3}"/>
          </ac:grpSpMkLst>
        </pc:grpChg>
        <pc:picChg chg="add del">
          <ac:chgData name="Maria Isabel Uribe Diaz" userId="S::miuribe93@soy.sena.edu.co::f874e721-cfe2-4208-953d-f23d4fbbc403" providerId="AD" clId="Web-{2919E53F-6D30-4098-A2F4-2F59C3DDE85A}" dt="2023-09-28T20:12:28.683" v="1"/>
          <ac:picMkLst>
            <pc:docMk/>
            <pc:sldMk cId="2406273178" sldId="256"/>
            <ac:picMk id="4" creationId="{912D903B-DE01-FEA7-A586-6DA5E7C399BE}"/>
          </ac:picMkLst>
        </pc:picChg>
        <pc:picChg chg="add">
          <ac:chgData name="Maria Isabel Uribe Diaz" userId="S::miuribe93@soy.sena.edu.co::f874e721-cfe2-4208-953d-f23d4fbbc403" providerId="AD" clId="Web-{2919E53F-6D30-4098-A2F4-2F59C3DDE85A}" dt="2023-09-28T20:12:28.746" v="2"/>
          <ac:picMkLst>
            <pc:docMk/>
            <pc:sldMk cId="2406273178" sldId="256"/>
            <ac:picMk id="48" creationId="{6C04C93E-65C5-3382-8AF3-40E31F4E5C58}"/>
          </ac:picMkLst>
        </pc:picChg>
      </pc:sldChg>
      <pc:sldChg chg="addSp delSp modSp new mod setBg">
        <pc:chgData name="Maria Isabel Uribe Diaz" userId="S::miuribe93@soy.sena.edu.co::f874e721-cfe2-4208-953d-f23d4fbbc403" providerId="AD" clId="Web-{2919E53F-6D30-4098-A2F4-2F59C3DDE85A}" dt="2023-09-28T20:19:32.092" v="30"/>
        <pc:sldMkLst>
          <pc:docMk/>
          <pc:sldMk cId="2194334649" sldId="257"/>
        </pc:sldMkLst>
        <pc:spChg chg="mod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2" creationId="{E811B6FA-68E3-64B7-416B-D81631022637}"/>
          </ac:spMkLst>
        </pc:spChg>
        <pc:spChg chg="mod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3" creationId="{F0B901D5-19BD-D4F6-77AB-CFC58CF97963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9" creationId="{2C61293E-6EBE-43EF-A52C-9BEBFD7679D4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11" creationId="{3FCFB1DE-0B7E-48CC-BA90-B2AB0889F9D6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16" creationId="{F95DC6D5-A7B0-4D09-A7A5-62869A0D2C51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19:32.092" v="30"/>
          <ac:spMkLst>
            <pc:docMk/>
            <pc:sldMk cId="2194334649" sldId="257"/>
            <ac:spMk id="18" creationId="{E72C4BCF-DD12-4745-97A9-F340887E1FDD}"/>
          </ac:spMkLst>
        </pc:spChg>
        <pc:picChg chg="add mod ord">
          <ac:chgData name="Maria Isabel Uribe Diaz" userId="S::miuribe93@soy.sena.edu.co::f874e721-cfe2-4208-953d-f23d4fbbc403" providerId="AD" clId="Web-{2919E53F-6D30-4098-A2F4-2F59C3DDE85A}" dt="2023-09-28T20:19:32.092" v="30"/>
          <ac:picMkLst>
            <pc:docMk/>
            <pc:sldMk cId="2194334649" sldId="257"/>
            <ac:picMk id="5" creationId="{930C1FB4-AA13-530D-E444-672BBDDD75ED}"/>
          </ac:picMkLst>
        </pc:picChg>
      </pc:sldChg>
      <pc:sldChg chg="addSp delSp modSp new mod setBg">
        <pc:chgData name="Maria Isabel Uribe Diaz" userId="S::miuribe93@soy.sena.edu.co::f874e721-cfe2-4208-953d-f23d4fbbc403" providerId="AD" clId="Web-{2919E53F-6D30-4098-A2F4-2F59C3DDE85A}" dt="2023-09-28T20:23:09.446" v="39" actId="1076"/>
        <pc:sldMkLst>
          <pc:docMk/>
          <pc:sldMk cId="1165399366" sldId="258"/>
        </pc:sldMkLst>
        <pc:spChg chg="mod">
          <ac:chgData name="Maria Isabel Uribe Diaz" userId="S::miuribe93@soy.sena.edu.co::f874e721-cfe2-4208-953d-f23d4fbbc403" providerId="AD" clId="Web-{2919E53F-6D30-4098-A2F4-2F59C3DDE85A}" dt="2023-09-28T20:23:09.446" v="39" actId="1076"/>
          <ac:spMkLst>
            <pc:docMk/>
            <pc:sldMk cId="1165399366" sldId="258"/>
            <ac:spMk id="2" creationId="{F8344743-1C07-C3D1-BA86-46D0CE6D0F1F}"/>
          </ac:spMkLst>
        </pc:spChg>
        <pc:spChg chg="del">
          <ac:chgData name="Maria Isabel Uribe Diaz" userId="S::miuribe93@soy.sena.edu.co::f874e721-cfe2-4208-953d-f23d4fbbc403" providerId="AD" clId="Web-{2919E53F-6D30-4098-A2F4-2F59C3DDE85A}" dt="2023-09-28T20:22:28.913" v="34"/>
          <ac:spMkLst>
            <pc:docMk/>
            <pc:sldMk cId="1165399366" sldId="258"/>
            <ac:spMk id="3" creationId="{13D37786-B078-51FB-0728-4F0AC4D09193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22:58.398" v="36"/>
          <ac:spMkLst>
            <pc:docMk/>
            <pc:sldMk cId="1165399366" sldId="258"/>
            <ac:spMk id="9" creationId="{DA381740-063A-41A4-836D-85D14980EEF0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22:58.398" v="36"/>
          <ac:spMkLst>
            <pc:docMk/>
            <pc:sldMk cId="1165399366" sldId="258"/>
            <ac:spMk id="11" creationId="{76906711-0AFB-47DD-A4B6-4E94B38B8C91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22:58.398" v="36"/>
          <ac:spMkLst>
            <pc:docMk/>
            <pc:sldMk cId="1165399366" sldId="258"/>
            <ac:spMk id="13" creationId="{AA91F649-894C-41F6-A21D-3D1AC558E934}"/>
          </ac:spMkLst>
        </pc:spChg>
        <pc:spChg chg="add del">
          <ac:chgData name="Maria Isabel Uribe Diaz" userId="S::miuribe93@soy.sena.edu.co::f874e721-cfe2-4208-953d-f23d4fbbc403" providerId="AD" clId="Web-{2919E53F-6D30-4098-A2F4-2F59C3DDE85A}" dt="2023-09-28T20:22:58.398" v="36"/>
          <ac:spMkLst>
            <pc:docMk/>
            <pc:sldMk cId="1165399366" sldId="258"/>
            <ac:spMk id="15" creationId="{56037404-66BD-46B5-9323-1B531319671A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22:58.414" v="37"/>
          <ac:spMkLst>
            <pc:docMk/>
            <pc:sldMk cId="1165399366" sldId="258"/>
            <ac:spMk id="17" creationId="{DA381740-063A-41A4-836D-85D14980EEF0}"/>
          </ac:spMkLst>
        </pc:spChg>
        <pc:spChg chg="add">
          <ac:chgData name="Maria Isabel Uribe Diaz" userId="S::miuribe93@soy.sena.edu.co::f874e721-cfe2-4208-953d-f23d4fbbc403" providerId="AD" clId="Web-{2919E53F-6D30-4098-A2F4-2F59C3DDE85A}" dt="2023-09-28T20:22:58.414" v="37"/>
          <ac:spMkLst>
            <pc:docMk/>
            <pc:sldMk cId="1165399366" sldId="258"/>
            <ac:spMk id="18" creationId="{BCED4D40-4B67-4331-AC48-79B82B4A47D8}"/>
          </ac:spMkLst>
        </pc:spChg>
        <pc:picChg chg="add mod ord">
          <ac:chgData name="Maria Isabel Uribe Diaz" userId="S::miuribe93@soy.sena.edu.co::f874e721-cfe2-4208-953d-f23d4fbbc403" providerId="AD" clId="Web-{2919E53F-6D30-4098-A2F4-2F59C3DDE85A}" dt="2023-09-28T20:22:58.414" v="37"/>
          <ac:picMkLst>
            <pc:docMk/>
            <pc:sldMk cId="1165399366" sldId="258"/>
            <ac:picMk id="4" creationId="{6203E02B-80DF-7DA7-8E0B-80BAFB57D329}"/>
          </ac:picMkLst>
        </pc:picChg>
      </pc:sldChg>
      <pc:sldChg chg="modSp new">
        <pc:chgData name="Maria Isabel Uribe Diaz" userId="S::miuribe93@soy.sena.edu.co::f874e721-cfe2-4208-953d-f23d4fbbc403" providerId="AD" clId="Web-{2919E53F-6D30-4098-A2F4-2F59C3DDE85A}" dt="2023-09-28T21:11:14.418" v="49" actId="20577"/>
        <pc:sldMkLst>
          <pc:docMk/>
          <pc:sldMk cId="2062918997" sldId="259"/>
        </pc:sldMkLst>
        <pc:spChg chg="mod">
          <ac:chgData name="Maria Isabel Uribe Diaz" userId="S::miuribe93@soy.sena.edu.co::f874e721-cfe2-4208-953d-f23d4fbbc403" providerId="AD" clId="Web-{2919E53F-6D30-4098-A2F4-2F59C3DDE85A}" dt="2023-09-28T21:11:14.418" v="49" actId="20577"/>
          <ac:spMkLst>
            <pc:docMk/>
            <pc:sldMk cId="2062918997" sldId="259"/>
            <ac:spMk id="3" creationId="{107CD6A9-2117-B8CD-DA6F-97E40B42C5AD}"/>
          </ac:spMkLst>
        </pc:spChg>
      </pc:sldChg>
      <pc:sldMasterChg chg="add del addSldLayout delSldLayout">
        <pc:chgData name="Maria Isabel Uribe Diaz" userId="S::miuribe93@soy.sena.edu.co::f874e721-cfe2-4208-953d-f23d4fbbc403" providerId="AD" clId="Web-{2919E53F-6D30-4098-A2F4-2F59C3DDE85A}" dt="2023-09-28T20:12:28.746" v="2"/>
        <pc:sldMasterMkLst>
          <pc:docMk/>
          <pc:sldMasterMk cId="2933118997" sldId="2147483648"/>
        </pc:sldMasterMkLst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Maria Isabel Uribe Diaz" userId="S::miuribe93@soy.sena.edu.co::f874e721-cfe2-4208-953d-f23d4fbbc403" providerId="AD" clId="Web-{2919E53F-6D30-4098-A2F4-2F59C3DDE85A}" dt="2023-09-28T20:12:28.746" v="2"/>
        <pc:sldMasterMkLst>
          <pc:docMk/>
          <pc:sldMasterMk cId="3877529000" sldId="2147483699"/>
        </pc:sldMasterMkLst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491073568" sldId="2147483688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2623188568" sldId="2147483689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2733001500" sldId="2147483690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31296073" sldId="2147483691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421806481" sldId="2147483692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3089436265" sldId="2147483693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1169269650" sldId="2147483694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213563449" sldId="2147483695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1173962673" sldId="2147483696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3584352793" sldId="2147483697"/>
          </pc:sldLayoutMkLst>
        </pc:sldLayoutChg>
        <pc:sldLayoutChg chg="add">
          <pc:chgData name="Maria Isabel Uribe Diaz" userId="S::miuribe93@soy.sena.edu.co::f874e721-cfe2-4208-953d-f23d4fbbc403" providerId="AD" clId="Web-{2919E53F-6D30-4098-A2F4-2F59C3DDE85A}" dt="2023-09-28T20:12:28.746" v="2"/>
          <pc:sldLayoutMkLst>
            <pc:docMk/>
            <pc:sldMasterMk cId="3877529000" sldId="2147483699"/>
            <pc:sldLayoutMk cId="3848243102" sldId="2147483698"/>
          </pc:sldLayoutMkLst>
        </pc:sldLayoutChg>
      </pc:sldMasterChg>
      <pc:sldMasterChg chg="add del addSldLayout delSldLayout">
        <pc:chgData name="Maria Isabel Uribe Diaz" userId="S::miuribe93@soy.sena.edu.co::f874e721-cfe2-4208-953d-f23d4fbbc403" providerId="AD" clId="Web-{2919E53F-6D30-4098-A2F4-2F59C3DDE85A}" dt="2023-09-28T20:12:28.683" v="1"/>
        <pc:sldMasterMkLst>
          <pc:docMk/>
          <pc:sldMasterMk cId="2708539319" sldId="2147483725"/>
        </pc:sldMasterMkLst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789685307" sldId="2147483714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705978639" sldId="2147483715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656371338" sldId="2147483716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877928762" sldId="2147483717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343377266" sldId="2147483718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3292298470" sldId="2147483719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3381087003" sldId="2147483720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379255179" sldId="2147483721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42861386" sldId="2147483722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2811585210" sldId="2147483723"/>
          </pc:sldLayoutMkLst>
        </pc:sldLayoutChg>
        <pc:sldLayoutChg chg="add del">
          <pc:chgData name="Maria Isabel Uribe Diaz" userId="S::miuribe93@soy.sena.edu.co::f874e721-cfe2-4208-953d-f23d4fbbc403" providerId="AD" clId="Web-{2919E53F-6D30-4098-A2F4-2F59C3DDE85A}" dt="2023-09-28T20:12:28.683" v="1"/>
          <pc:sldLayoutMkLst>
            <pc:docMk/>
            <pc:sldMasterMk cId="2708539319" sldId="2147483725"/>
            <pc:sldLayoutMk cId="76703911" sldId="2147483724"/>
          </pc:sldLayoutMkLst>
        </pc:sldLayoutChg>
      </pc:sldMasterChg>
    </pc:docChg>
  </pc:docChgLst>
  <pc:docChgLst>
    <pc:chgData name="Sara Naidu Diaz Gonzalez" userId="S::sndiaz4@soy.sena.edu.co::94f02f45-69a4-4ff3-a3dc-fe0d52e2f980" providerId="AD" clId="Web-{AC4A7A96-DCC0-D8D4-9E75-A040A1A2C286}"/>
    <pc:docChg chg="modSld sldOrd">
      <pc:chgData name="Sara Naidu Diaz Gonzalez" userId="S::sndiaz4@soy.sena.edu.co::94f02f45-69a4-4ff3-a3dc-fe0d52e2f980" providerId="AD" clId="Web-{AC4A7A96-DCC0-D8D4-9E75-A040A1A2C286}" dt="2023-10-02T02:22:44.810" v="47" actId="1076"/>
      <pc:docMkLst>
        <pc:docMk/>
      </pc:docMkLst>
      <pc:sldChg chg="addSp modSp">
        <pc:chgData name="Sara Naidu Diaz Gonzalez" userId="S::sndiaz4@soy.sena.edu.co::94f02f45-69a4-4ff3-a3dc-fe0d52e2f980" providerId="AD" clId="Web-{AC4A7A96-DCC0-D8D4-9E75-A040A1A2C286}" dt="2023-10-02T02:00:56.211" v="5" actId="14100"/>
        <pc:sldMkLst>
          <pc:docMk/>
          <pc:sldMk cId="3934700404" sldId="338"/>
        </pc:sldMkLst>
        <pc:spChg chg="mod">
          <ac:chgData name="Sara Naidu Diaz Gonzalez" userId="S::sndiaz4@soy.sena.edu.co::94f02f45-69a4-4ff3-a3dc-fe0d52e2f980" providerId="AD" clId="Web-{AC4A7A96-DCC0-D8D4-9E75-A040A1A2C286}" dt="2023-10-02T01:53:46.568" v="1" actId="14100"/>
          <ac:spMkLst>
            <pc:docMk/>
            <pc:sldMk cId="3934700404" sldId="338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00:56.211" v="5" actId="14100"/>
          <ac:picMkLst>
            <pc:docMk/>
            <pc:sldMk cId="3934700404" sldId="338"/>
            <ac:picMk id="2" creationId="{D909A271-9E88-B20B-8497-BAEBBE45BD7C}"/>
          </ac:picMkLst>
        </pc:picChg>
      </pc:sldChg>
      <pc:sldChg chg="addSp modSp">
        <pc:chgData name="Sara Naidu Diaz Gonzalez" userId="S::sndiaz4@soy.sena.edu.co::94f02f45-69a4-4ff3-a3dc-fe0d52e2f980" providerId="AD" clId="Web-{AC4A7A96-DCC0-D8D4-9E75-A040A1A2C286}" dt="2023-10-02T02:04:30.922" v="13" actId="1076"/>
        <pc:sldMkLst>
          <pc:docMk/>
          <pc:sldMk cId="3120288313" sldId="339"/>
        </pc:sldMkLst>
        <pc:spChg chg="mod">
          <ac:chgData name="Sara Naidu Diaz Gonzalez" userId="S::sndiaz4@soy.sena.edu.co::94f02f45-69a4-4ff3-a3dc-fe0d52e2f980" providerId="AD" clId="Web-{AC4A7A96-DCC0-D8D4-9E75-A040A1A2C286}" dt="2023-10-02T02:04:25.547" v="9" actId="14100"/>
          <ac:spMkLst>
            <pc:docMk/>
            <pc:sldMk cId="3120288313" sldId="339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04:30.922" v="13" actId="1076"/>
          <ac:picMkLst>
            <pc:docMk/>
            <pc:sldMk cId="3120288313" sldId="339"/>
            <ac:picMk id="2" creationId="{72936465-570A-E7D7-94DA-5AEED43AD551}"/>
          </ac:picMkLst>
        </pc:picChg>
      </pc:sldChg>
      <pc:sldChg chg="addSp modSp">
        <pc:chgData name="Sara Naidu Diaz Gonzalez" userId="S::sndiaz4@soy.sena.edu.co::94f02f45-69a4-4ff3-a3dc-fe0d52e2f980" providerId="AD" clId="Web-{AC4A7A96-DCC0-D8D4-9E75-A040A1A2C286}" dt="2023-10-02T02:07:27.539" v="20" actId="14100"/>
        <pc:sldMkLst>
          <pc:docMk/>
          <pc:sldMk cId="2620645254" sldId="340"/>
        </pc:sldMkLst>
        <pc:spChg chg="mod">
          <ac:chgData name="Sara Naidu Diaz Gonzalez" userId="S::sndiaz4@soy.sena.edu.co::94f02f45-69a4-4ff3-a3dc-fe0d52e2f980" providerId="AD" clId="Web-{AC4A7A96-DCC0-D8D4-9E75-A040A1A2C286}" dt="2023-10-02T02:07:21.086" v="16" actId="14100"/>
          <ac:spMkLst>
            <pc:docMk/>
            <pc:sldMk cId="2620645254" sldId="340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07:27.539" v="20" actId="14100"/>
          <ac:picMkLst>
            <pc:docMk/>
            <pc:sldMk cId="2620645254" sldId="340"/>
            <ac:picMk id="2" creationId="{DE90722D-A71C-DE70-D607-4F22BBEA146F}"/>
          </ac:picMkLst>
        </pc:picChg>
      </pc:sldChg>
      <pc:sldChg chg="addSp modSp">
        <pc:chgData name="Sara Naidu Diaz Gonzalez" userId="S::sndiaz4@soy.sena.edu.co::94f02f45-69a4-4ff3-a3dc-fe0d52e2f980" providerId="AD" clId="Web-{AC4A7A96-DCC0-D8D4-9E75-A040A1A2C286}" dt="2023-10-02T02:11:48.221" v="29" actId="1076"/>
        <pc:sldMkLst>
          <pc:docMk/>
          <pc:sldMk cId="610329598" sldId="341"/>
        </pc:sldMkLst>
        <pc:spChg chg="mod">
          <ac:chgData name="Sara Naidu Diaz Gonzalez" userId="S::sndiaz4@soy.sena.edu.co::94f02f45-69a4-4ff3-a3dc-fe0d52e2f980" providerId="AD" clId="Web-{AC4A7A96-DCC0-D8D4-9E75-A040A1A2C286}" dt="2023-10-02T02:11:01.235" v="24" actId="14100"/>
          <ac:spMkLst>
            <pc:docMk/>
            <pc:sldMk cId="610329598" sldId="341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11:48.221" v="29" actId="1076"/>
          <ac:picMkLst>
            <pc:docMk/>
            <pc:sldMk cId="610329598" sldId="341"/>
            <ac:picMk id="2" creationId="{FD28CF0E-A6F5-CDAF-5BFE-0E93B987F6F7}"/>
          </ac:picMkLst>
        </pc:picChg>
      </pc:sldChg>
      <pc:sldChg chg="addSp modSp ord">
        <pc:chgData name="Sara Naidu Diaz Gonzalez" userId="S::sndiaz4@soy.sena.edu.co::94f02f45-69a4-4ff3-a3dc-fe0d52e2f980" providerId="AD" clId="Web-{AC4A7A96-DCC0-D8D4-9E75-A040A1A2C286}" dt="2023-10-02T02:22:44.810" v="47" actId="1076"/>
        <pc:sldMkLst>
          <pc:docMk/>
          <pc:sldMk cId="2283468030" sldId="342"/>
        </pc:sldMkLst>
        <pc:spChg chg="mod">
          <ac:chgData name="Sara Naidu Diaz Gonzalez" userId="S::sndiaz4@soy.sena.edu.co::94f02f45-69a4-4ff3-a3dc-fe0d52e2f980" providerId="AD" clId="Web-{AC4A7A96-DCC0-D8D4-9E75-A040A1A2C286}" dt="2023-10-02T02:12:01.956" v="34" actId="14100"/>
          <ac:spMkLst>
            <pc:docMk/>
            <pc:sldMk cId="2283468030" sldId="342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22:44.810" v="47" actId="1076"/>
          <ac:picMkLst>
            <pc:docMk/>
            <pc:sldMk cId="2283468030" sldId="342"/>
            <ac:picMk id="2" creationId="{942FC145-9F4A-5CED-55BC-9D92132136DD}"/>
          </ac:picMkLst>
        </pc:picChg>
      </pc:sldChg>
      <pc:sldChg chg="addSp modSp">
        <pc:chgData name="Sara Naidu Diaz Gonzalez" userId="S::sndiaz4@soy.sena.edu.co::94f02f45-69a4-4ff3-a3dc-fe0d52e2f980" providerId="AD" clId="Web-{AC4A7A96-DCC0-D8D4-9E75-A040A1A2C286}" dt="2023-10-02T02:20:45.540" v="44" actId="1076"/>
        <pc:sldMkLst>
          <pc:docMk/>
          <pc:sldMk cId="4049961362" sldId="343"/>
        </pc:sldMkLst>
        <pc:spChg chg="mod">
          <ac:chgData name="Sara Naidu Diaz Gonzalez" userId="S::sndiaz4@soy.sena.edu.co::94f02f45-69a4-4ff3-a3dc-fe0d52e2f980" providerId="AD" clId="Web-{AC4A7A96-DCC0-D8D4-9E75-A040A1A2C286}" dt="2023-10-02T02:20:41.149" v="40" actId="14100"/>
          <ac:spMkLst>
            <pc:docMk/>
            <pc:sldMk cId="4049961362" sldId="343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AC4A7A96-DCC0-D8D4-9E75-A040A1A2C286}" dt="2023-10-02T02:20:45.540" v="44" actId="1076"/>
          <ac:picMkLst>
            <pc:docMk/>
            <pc:sldMk cId="4049961362" sldId="343"/>
            <ac:picMk id="2" creationId="{88AD9110-DD00-6DAF-E062-0698F8F42079}"/>
          </ac:picMkLst>
        </pc:picChg>
      </pc:sldChg>
    </pc:docChg>
  </pc:docChgLst>
  <pc:docChgLst>
    <pc:chgData name="Maria Isabel Uribe Diaz" userId="S::miuribe93@soy.sena.edu.co::f874e721-cfe2-4208-953d-f23d4fbbc403" providerId="AD" clId="Web-{F380784A-B381-EBF7-C217-77C31308FF08}"/>
    <pc:docChg chg="modSld sldOrd">
      <pc:chgData name="Maria Isabel Uribe Diaz" userId="S::miuribe93@soy.sena.edu.co::f874e721-cfe2-4208-953d-f23d4fbbc403" providerId="AD" clId="Web-{F380784A-B381-EBF7-C217-77C31308FF08}" dt="2023-10-02T02:46:25.041" v="293"/>
      <pc:docMkLst>
        <pc:docMk/>
      </pc:docMkLst>
      <pc:sldChg chg="ord">
        <pc:chgData name="Maria Isabel Uribe Diaz" userId="S::miuribe93@soy.sena.edu.co::f874e721-cfe2-4208-953d-f23d4fbbc403" providerId="AD" clId="Web-{F380784A-B381-EBF7-C217-77C31308FF08}" dt="2023-10-02T02:29:07.388" v="1"/>
        <pc:sldMkLst>
          <pc:docMk/>
          <pc:sldMk cId="4264323127" sldId="333"/>
        </pc:sldMkLst>
      </pc:sldChg>
      <pc:sldChg chg="ord">
        <pc:chgData name="Maria Isabel Uribe Diaz" userId="S::miuribe93@soy.sena.edu.co::f874e721-cfe2-4208-953d-f23d4fbbc403" providerId="AD" clId="Web-{F380784A-B381-EBF7-C217-77C31308FF08}" dt="2023-10-02T02:46:25.041" v="293"/>
        <pc:sldMkLst>
          <pc:docMk/>
          <pc:sldMk cId="3934700404" sldId="338"/>
        </pc:sldMkLst>
      </pc:sldChg>
      <pc:sldChg chg="ord">
        <pc:chgData name="Maria Isabel Uribe Diaz" userId="S::miuribe93@soy.sena.edu.co::f874e721-cfe2-4208-953d-f23d4fbbc403" providerId="AD" clId="Web-{F380784A-B381-EBF7-C217-77C31308FF08}" dt="2023-10-02T02:29:25.513" v="2"/>
        <pc:sldMkLst>
          <pc:docMk/>
          <pc:sldMk cId="4049961362" sldId="343"/>
        </pc:sldMkLst>
      </pc:sldChg>
      <pc:sldChg chg="modSp ord">
        <pc:chgData name="Maria Isabel Uribe Diaz" userId="S::miuribe93@soy.sena.edu.co::f874e721-cfe2-4208-953d-f23d4fbbc403" providerId="AD" clId="Web-{F380784A-B381-EBF7-C217-77C31308FF08}" dt="2023-10-02T02:35:53.055" v="107" actId="20577"/>
        <pc:sldMkLst>
          <pc:docMk/>
          <pc:sldMk cId="3028762759" sldId="344"/>
        </pc:sldMkLst>
        <pc:spChg chg="mod">
          <ac:chgData name="Maria Isabel Uribe Diaz" userId="S::miuribe93@soy.sena.edu.co::f874e721-cfe2-4208-953d-f23d4fbbc403" providerId="AD" clId="Web-{F380784A-B381-EBF7-C217-77C31308FF08}" dt="2023-10-02T02:35:53.055" v="107" actId="20577"/>
          <ac:spMkLst>
            <pc:docMk/>
            <pc:sldMk cId="3028762759" sldId="344"/>
            <ac:spMk id="3" creationId="{124DBE64-44BE-CE7F-0926-6ADE2F0B4C13}"/>
          </ac:spMkLst>
        </pc:spChg>
      </pc:sldChg>
      <pc:sldChg chg="modSp">
        <pc:chgData name="Maria Isabel Uribe Diaz" userId="S::miuribe93@soy.sena.edu.co::f874e721-cfe2-4208-953d-f23d4fbbc403" providerId="AD" clId="Web-{F380784A-B381-EBF7-C217-77C31308FF08}" dt="2023-10-02T02:36:51.853" v="215" actId="14100"/>
        <pc:sldMkLst>
          <pc:docMk/>
          <pc:sldMk cId="2748861551" sldId="345"/>
        </pc:sldMkLst>
        <pc:spChg chg="mod">
          <ac:chgData name="Maria Isabel Uribe Diaz" userId="S::miuribe93@soy.sena.edu.co::f874e721-cfe2-4208-953d-f23d4fbbc403" providerId="AD" clId="Web-{F380784A-B381-EBF7-C217-77C31308FF08}" dt="2023-10-02T02:36:51.853" v="215" actId="14100"/>
          <ac:spMkLst>
            <pc:docMk/>
            <pc:sldMk cId="2748861551" sldId="345"/>
            <ac:spMk id="3" creationId="{124DBE64-44BE-CE7F-0926-6ADE2F0B4C13}"/>
          </ac:spMkLst>
        </pc:spChg>
      </pc:sldChg>
      <pc:sldChg chg="modSp ord">
        <pc:chgData name="Maria Isabel Uribe Diaz" userId="S::miuribe93@soy.sena.edu.co::f874e721-cfe2-4208-953d-f23d4fbbc403" providerId="AD" clId="Web-{F380784A-B381-EBF7-C217-77C31308FF08}" dt="2023-10-02T02:46:21.900" v="292"/>
        <pc:sldMkLst>
          <pc:docMk/>
          <pc:sldMk cId="2484003245" sldId="346"/>
        </pc:sldMkLst>
        <pc:spChg chg="mod">
          <ac:chgData name="Maria Isabel Uribe Diaz" userId="S::miuribe93@soy.sena.edu.co::f874e721-cfe2-4208-953d-f23d4fbbc403" providerId="AD" clId="Web-{F380784A-B381-EBF7-C217-77C31308FF08}" dt="2023-10-02T02:45:55.618" v="290" actId="14100"/>
          <ac:spMkLst>
            <pc:docMk/>
            <pc:sldMk cId="2484003245" sldId="346"/>
            <ac:spMk id="3" creationId="{124DBE64-44BE-CE7F-0926-6ADE2F0B4C13}"/>
          </ac:spMkLst>
        </pc:spChg>
        <pc:picChg chg="mod">
          <ac:chgData name="Maria Isabel Uribe Diaz" userId="S::miuribe93@soy.sena.edu.co::f874e721-cfe2-4208-953d-f23d4fbbc403" providerId="AD" clId="Web-{F380784A-B381-EBF7-C217-77C31308FF08}" dt="2023-10-02T02:45:37.492" v="287" actId="1076"/>
          <ac:picMkLst>
            <pc:docMk/>
            <pc:sldMk cId="2484003245" sldId="346"/>
            <ac:picMk id="2" creationId="{36EA34EE-59F9-FF97-BDCF-B51EBD08417D}"/>
          </ac:picMkLst>
        </pc:picChg>
      </pc:sldChg>
    </pc:docChg>
  </pc:docChgLst>
  <pc:docChgLst>
    <pc:chgData name="Maria Isabel Uribe Diaz" userId="S::miuribe93@soy.sena.edu.co::f874e721-cfe2-4208-953d-f23d4fbbc403" providerId="AD" clId="Web-{94020DD6-6E90-BAC3-05AB-FCD70E7E2B10}"/>
    <pc:docChg chg="addSld delSld modSld sldOrd addMainMaster">
      <pc:chgData name="Maria Isabel Uribe Diaz" userId="S::miuribe93@soy.sena.edu.co::f874e721-cfe2-4208-953d-f23d4fbbc403" providerId="AD" clId="Web-{94020DD6-6E90-BAC3-05AB-FCD70E7E2B10}" dt="2023-09-29T23:05:58.090" v="131" actId="1076"/>
      <pc:docMkLst>
        <pc:docMk/>
      </pc:docMkLst>
      <pc:sldChg chg="addSp delSp modSp new del">
        <pc:chgData name="Maria Isabel Uribe Diaz" userId="S::miuribe93@soy.sena.edu.co::f874e721-cfe2-4208-953d-f23d4fbbc403" providerId="AD" clId="Web-{94020DD6-6E90-BAC3-05AB-FCD70E7E2B10}" dt="2023-09-29T20:35:16.382" v="23"/>
        <pc:sldMkLst>
          <pc:docMk/>
          <pc:sldMk cId="1491254880" sldId="261"/>
        </pc:sldMkLst>
        <pc:spChg chg="del mod">
          <ac:chgData name="Maria Isabel Uribe Diaz" userId="S::miuribe93@soy.sena.edu.co::f874e721-cfe2-4208-953d-f23d4fbbc403" providerId="AD" clId="Web-{94020DD6-6E90-BAC3-05AB-FCD70E7E2B10}" dt="2023-09-29T20:33:45.721" v="6"/>
          <ac:spMkLst>
            <pc:docMk/>
            <pc:sldMk cId="1491254880" sldId="261"/>
            <ac:spMk id="2" creationId="{20C3D116-CB6A-581B-3DEC-F72E667DF28D}"/>
          </ac:spMkLst>
        </pc:spChg>
        <pc:spChg chg="del mod">
          <ac:chgData name="Maria Isabel Uribe Diaz" userId="S::miuribe93@soy.sena.edu.co::f874e721-cfe2-4208-953d-f23d4fbbc403" providerId="AD" clId="Web-{94020DD6-6E90-BAC3-05AB-FCD70E7E2B10}" dt="2023-09-29T20:33:39.658" v="4"/>
          <ac:spMkLst>
            <pc:docMk/>
            <pc:sldMk cId="1491254880" sldId="261"/>
            <ac:spMk id="3" creationId="{D9E3B62C-EF07-49B3-4B9C-C8245BFDBA84}"/>
          </ac:spMkLst>
        </pc:spChg>
        <pc:spChg chg="add del mod">
          <ac:chgData name="Maria Isabel Uribe Diaz" userId="S::miuribe93@soy.sena.edu.co::f874e721-cfe2-4208-953d-f23d4fbbc403" providerId="AD" clId="Web-{94020DD6-6E90-BAC3-05AB-FCD70E7E2B10}" dt="2023-09-29T20:34:14.988" v="14"/>
          <ac:spMkLst>
            <pc:docMk/>
            <pc:sldMk cId="1491254880" sldId="261"/>
            <ac:spMk id="6" creationId="{D4A82A01-7BB5-78A7-E012-F82A4CC07B87}"/>
          </ac:spMkLst>
        </pc:spChg>
        <pc:picChg chg="add del mod ord">
          <ac:chgData name="Maria Isabel Uribe Diaz" userId="S::miuribe93@soy.sena.edu.co::f874e721-cfe2-4208-953d-f23d4fbbc403" providerId="AD" clId="Web-{94020DD6-6E90-BAC3-05AB-FCD70E7E2B10}" dt="2023-09-29T20:34:05.269" v="13"/>
          <ac:picMkLst>
            <pc:docMk/>
            <pc:sldMk cId="1491254880" sldId="261"/>
            <ac:picMk id="4" creationId="{99B28CCE-B26F-566D-76EC-762CCB3D1B1C}"/>
          </ac:picMkLst>
        </pc:picChg>
        <pc:picChg chg="add mod ord">
          <ac:chgData name="Maria Isabel Uribe Diaz" userId="S::miuribe93@soy.sena.edu.co::f874e721-cfe2-4208-953d-f23d4fbbc403" providerId="AD" clId="Web-{94020DD6-6E90-BAC3-05AB-FCD70E7E2B10}" dt="2023-09-29T20:34:28.582" v="19" actId="1076"/>
          <ac:picMkLst>
            <pc:docMk/>
            <pc:sldMk cId="1491254880" sldId="261"/>
            <ac:picMk id="7" creationId="{A3F57E1B-98C2-810A-76ED-1946852839FB}"/>
          </ac:picMkLst>
        </pc:picChg>
      </pc:sldChg>
      <pc:sldChg chg="new del ord">
        <pc:chgData name="Maria Isabel Uribe Diaz" userId="S::miuribe93@soy.sena.edu.co::f874e721-cfe2-4208-953d-f23d4fbbc403" providerId="AD" clId="Web-{94020DD6-6E90-BAC3-05AB-FCD70E7E2B10}" dt="2023-09-29T21:19:06.516" v="123"/>
        <pc:sldMkLst>
          <pc:docMk/>
          <pc:sldMk cId="2574864444" sldId="262"/>
        </pc:sldMkLst>
      </pc:sldChg>
      <pc:sldChg chg="modSp add">
        <pc:chgData name="Maria Isabel Uribe Diaz" userId="S::miuribe93@soy.sena.edu.co::f874e721-cfe2-4208-953d-f23d4fbbc403" providerId="AD" clId="Web-{94020DD6-6E90-BAC3-05AB-FCD70E7E2B10}" dt="2023-09-29T20:35:21.054" v="25" actId="1076"/>
        <pc:sldMkLst>
          <pc:docMk/>
          <pc:sldMk cId="3464953190" sldId="263"/>
        </pc:sldMkLst>
        <pc:picChg chg="mod">
          <ac:chgData name="Maria Isabel Uribe Diaz" userId="S::miuribe93@soy.sena.edu.co::f874e721-cfe2-4208-953d-f23d4fbbc403" providerId="AD" clId="Web-{94020DD6-6E90-BAC3-05AB-FCD70E7E2B10}" dt="2023-09-29T20:35:21.054" v="25" actId="1076"/>
          <ac:picMkLst>
            <pc:docMk/>
            <pc:sldMk cId="3464953190" sldId="263"/>
            <ac:picMk id="11" creationId="{03C2E434-96D3-61C5-5555-E82731C9C642}"/>
          </ac:picMkLst>
        </pc:picChg>
      </pc:sldChg>
      <pc:sldChg chg="add del">
        <pc:chgData name="Maria Isabel Uribe Diaz" userId="S::miuribe93@soy.sena.edu.co::f874e721-cfe2-4208-953d-f23d4fbbc403" providerId="AD" clId="Web-{94020DD6-6E90-BAC3-05AB-FCD70E7E2B10}" dt="2023-09-29T20:35:13.679" v="22"/>
        <pc:sldMkLst>
          <pc:docMk/>
          <pc:sldMk cId="3359133080" sldId="264"/>
        </pc:sldMkLst>
      </pc:sldChg>
      <pc:sldChg chg="add">
        <pc:chgData name="Maria Isabel Uribe Diaz" userId="S::miuribe93@soy.sena.edu.co::f874e721-cfe2-4208-953d-f23d4fbbc403" providerId="AD" clId="Web-{94020DD6-6E90-BAC3-05AB-FCD70E7E2B10}" dt="2023-09-29T20:35:29.492" v="26"/>
        <pc:sldMkLst>
          <pc:docMk/>
          <pc:sldMk cId="4255381962" sldId="264"/>
        </pc:sldMkLst>
      </pc:sldChg>
      <pc:sldChg chg="add">
        <pc:chgData name="Maria Isabel Uribe Diaz" userId="S::miuribe93@soy.sena.edu.co::f874e721-cfe2-4208-953d-f23d4fbbc403" providerId="AD" clId="Web-{94020DD6-6E90-BAC3-05AB-FCD70E7E2B10}" dt="2023-09-29T20:35:44.977" v="28"/>
        <pc:sldMkLst>
          <pc:docMk/>
          <pc:sldMk cId="1662736343" sldId="265"/>
        </pc:sldMkLst>
      </pc:sldChg>
      <pc:sldChg chg="add ord">
        <pc:chgData name="Maria Isabel Uribe Diaz" userId="S::miuribe93@soy.sena.edu.co::f874e721-cfe2-4208-953d-f23d4fbbc403" providerId="AD" clId="Web-{94020DD6-6E90-BAC3-05AB-FCD70E7E2B10}" dt="2023-09-29T20:36:11.073" v="31"/>
        <pc:sldMkLst>
          <pc:docMk/>
          <pc:sldMk cId="84759668" sldId="266"/>
        </pc:sldMkLst>
      </pc:sldChg>
      <pc:sldChg chg="add">
        <pc:chgData name="Maria Isabel Uribe Diaz" userId="S::miuribe93@soy.sena.edu.co::f874e721-cfe2-4208-953d-f23d4fbbc403" providerId="AD" clId="Web-{94020DD6-6E90-BAC3-05AB-FCD70E7E2B10}" dt="2023-09-29T20:36:22.948" v="32"/>
        <pc:sldMkLst>
          <pc:docMk/>
          <pc:sldMk cId="129254898" sldId="267"/>
        </pc:sldMkLst>
      </pc:sldChg>
      <pc:sldChg chg="add">
        <pc:chgData name="Maria Isabel Uribe Diaz" userId="S::miuribe93@soy.sena.edu.co::f874e721-cfe2-4208-953d-f23d4fbbc403" providerId="AD" clId="Web-{94020DD6-6E90-BAC3-05AB-FCD70E7E2B10}" dt="2023-09-29T20:36:36.105" v="34"/>
        <pc:sldMkLst>
          <pc:docMk/>
          <pc:sldMk cId="3675176059" sldId="268"/>
        </pc:sldMkLst>
      </pc:sldChg>
      <pc:sldChg chg="modSp add">
        <pc:chgData name="Maria Isabel Uribe Diaz" userId="S::miuribe93@soy.sena.edu.co::f874e721-cfe2-4208-953d-f23d4fbbc403" providerId="AD" clId="Web-{94020DD6-6E90-BAC3-05AB-FCD70E7E2B10}" dt="2023-09-29T21:19:10.375" v="124" actId="1076"/>
        <pc:sldMkLst>
          <pc:docMk/>
          <pc:sldMk cId="1203787301" sldId="269"/>
        </pc:sldMkLst>
        <pc:picChg chg="mod">
          <ac:chgData name="Maria Isabel Uribe Diaz" userId="S::miuribe93@soy.sena.edu.co::f874e721-cfe2-4208-953d-f23d4fbbc403" providerId="AD" clId="Web-{94020DD6-6E90-BAC3-05AB-FCD70E7E2B10}" dt="2023-09-29T21:19:10.375" v="124" actId="1076"/>
          <ac:picMkLst>
            <pc:docMk/>
            <pc:sldMk cId="1203787301" sldId="269"/>
            <ac:picMk id="5" creationId="{8D6455BF-B30B-1851-2607-4A22F0F3E4A0}"/>
          </ac:picMkLst>
        </pc:picChg>
      </pc:sldChg>
      <pc:sldChg chg="modSp add">
        <pc:chgData name="Maria Isabel Uribe Diaz" userId="S::miuribe93@soy.sena.edu.co::f874e721-cfe2-4208-953d-f23d4fbbc403" providerId="AD" clId="Web-{94020DD6-6E90-BAC3-05AB-FCD70E7E2B10}" dt="2023-09-29T23:05:58.090" v="131" actId="1076"/>
        <pc:sldMkLst>
          <pc:docMk/>
          <pc:sldMk cId="4145945654" sldId="270"/>
        </pc:sldMkLst>
        <pc:spChg chg="mod">
          <ac:chgData name="Maria Isabel Uribe Diaz" userId="S::miuribe93@soy.sena.edu.co::f874e721-cfe2-4208-953d-f23d4fbbc403" providerId="AD" clId="Web-{94020DD6-6E90-BAC3-05AB-FCD70E7E2B10}" dt="2023-09-29T20:38:33.362" v="41" actId="20577"/>
          <ac:spMkLst>
            <pc:docMk/>
            <pc:sldMk cId="4145945654" sldId="270"/>
            <ac:spMk id="3" creationId="{1638FA68-6C90-C1DB-EC07-26075312AFA9}"/>
          </ac:spMkLst>
        </pc:spChg>
        <pc:picChg chg="mod">
          <ac:chgData name="Maria Isabel Uribe Diaz" userId="S::miuribe93@soy.sena.edu.co::f874e721-cfe2-4208-953d-f23d4fbbc403" providerId="AD" clId="Web-{94020DD6-6E90-BAC3-05AB-FCD70E7E2B10}" dt="2023-09-29T23:05:52.246" v="129" actId="1076"/>
          <ac:picMkLst>
            <pc:docMk/>
            <pc:sldMk cId="4145945654" sldId="270"/>
            <ac:picMk id="4" creationId="{EFE765D8-FE7F-0F3D-6CB4-F1E837DD8EF0}"/>
          </ac:picMkLst>
        </pc:picChg>
        <pc:picChg chg="mod">
          <ac:chgData name="Maria Isabel Uribe Diaz" userId="S::miuribe93@soy.sena.edu.co::f874e721-cfe2-4208-953d-f23d4fbbc403" providerId="AD" clId="Web-{94020DD6-6E90-BAC3-05AB-FCD70E7E2B10}" dt="2023-09-29T23:05:58.090" v="131" actId="1076"/>
          <ac:picMkLst>
            <pc:docMk/>
            <pc:sldMk cId="4145945654" sldId="270"/>
            <ac:picMk id="6" creationId="{61F4C831-288E-6676-E156-1F11A27AF62E}"/>
          </ac:picMkLst>
        </pc:picChg>
      </pc:sldChg>
      <pc:sldChg chg="addSp delSp modSp new">
        <pc:chgData name="Maria Isabel Uribe Diaz" userId="S::miuribe93@soy.sena.edu.co::f874e721-cfe2-4208-953d-f23d4fbbc403" providerId="AD" clId="Web-{94020DD6-6E90-BAC3-05AB-FCD70E7E2B10}" dt="2023-09-29T21:20:12.801" v="128"/>
        <pc:sldMkLst>
          <pc:docMk/>
          <pc:sldMk cId="1160998836" sldId="271"/>
        </pc:sldMkLst>
        <pc:spChg chg="del mod">
          <ac:chgData name="Maria Isabel Uribe Diaz" userId="S::miuribe93@soy.sena.edu.co::f874e721-cfe2-4208-953d-f23d4fbbc403" providerId="AD" clId="Web-{94020DD6-6E90-BAC3-05AB-FCD70E7E2B10}" dt="2023-09-29T21:16:40.695" v="79"/>
          <ac:spMkLst>
            <pc:docMk/>
            <pc:sldMk cId="1160998836" sldId="271"/>
            <ac:spMk id="2" creationId="{B73E3181-823A-2365-CDA5-1BC146316286}"/>
          </ac:spMkLst>
        </pc:spChg>
        <pc:spChg chg="del mod">
          <ac:chgData name="Maria Isabel Uribe Diaz" userId="S::miuribe93@soy.sena.edu.co::f874e721-cfe2-4208-953d-f23d4fbbc403" providerId="AD" clId="Web-{94020DD6-6E90-BAC3-05AB-FCD70E7E2B10}" dt="2023-09-29T21:15:07.127" v="69"/>
          <ac:spMkLst>
            <pc:docMk/>
            <pc:sldMk cId="1160998836" sldId="271"/>
            <ac:spMk id="3" creationId="{EE4148FC-1422-6F42-34BE-7E80D9CE35C3}"/>
          </ac:spMkLst>
        </pc:spChg>
        <pc:spChg chg="add mod">
          <ac:chgData name="Maria Isabel Uribe Diaz" userId="S::miuribe93@soy.sena.edu.co::f874e721-cfe2-4208-953d-f23d4fbbc403" providerId="AD" clId="Web-{94020DD6-6E90-BAC3-05AB-FCD70E7E2B10}" dt="2023-09-29T21:18:59.343" v="121" actId="1076"/>
          <ac:spMkLst>
            <pc:docMk/>
            <pc:sldMk cId="1160998836" sldId="271"/>
            <ac:spMk id="6" creationId="{6D99E476-B81C-D772-5A08-812149C84FCF}"/>
          </ac:spMkLst>
        </pc:spChg>
        <pc:spChg chg="add del">
          <ac:chgData name="Maria Isabel Uribe Diaz" userId="S::miuribe93@soy.sena.edu.co::f874e721-cfe2-4208-953d-f23d4fbbc403" providerId="AD" clId="Web-{94020DD6-6E90-BAC3-05AB-FCD70E7E2B10}" dt="2023-09-29T21:18:27.514" v="111"/>
          <ac:spMkLst>
            <pc:docMk/>
            <pc:sldMk cId="1160998836" sldId="271"/>
            <ac:spMk id="11" creationId="{339F0007-F53B-7DF6-6B7B-778EE5759AD0}"/>
          </ac:spMkLst>
        </pc:spChg>
        <pc:spChg chg="add">
          <ac:chgData name="Maria Isabel Uribe Diaz" userId="S::miuribe93@soy.sena.edu.co::f874e721-cfe2-4208-953d-f23d4fbbc403" providerId="AD" clId="Web-{94020DD6-6E90-BAC3-05AB-FCD70E7E2B10}" dt="2023-09-29T21:17:51.855" v="108"/>
          <ac:spMkLst>
            <pc:docMk/>
            <pc:sldMk cId="1160998836" sldId="271"/>
            <ac:spMk id="13" creationId="{FC98C7CE-1DBE-1CF8-AC00-BC260EAD11B2}"/>
          </ac:spMkLst>
        </pc:spChg>
        <pc:spChg chg="add del mod">
          <ac:chgData name="Maria Isabel Uribe Diaz" userId="S::miuribe93@soy.sena.edu.co::f874e721-cfe2-4208-953d-f23d4fbbc403" providerId="AD" clId="Web-{94020DD6-6E90-BAC3-05AB-FCD70E7E2B10}" dt="2023-09-29T21:20:12.801" v="128"/>
          <ac:spMkLst>
            <pc:docMk/>
            <pc:sldMk cId="1160998836" sldId="271"/>
            <ac:spMk id="15" creationId="{5344577B-5265-5B15-AA58-C6CBDB915263}"/>
          </ac:spMkLst>
        </pc:spChg>
        <pc:spChg chg="add">
          <ac:chgData name="Maria Isabel Uribe Diaz" userId="S::miuribe93@soy.sena.edu.co::f874e721-cfe2-4208-953d-f23d4fbbc403" providerId="AD" clId="Web-{94020DD6-6E90-BAC3-05AB-FCD70E7E2B10}" dt="2023-09-29T21:17:51.855" v="108"/>
          <ac:spMkLst>
            <pc:docMk/>
            <pc:sldMk cId="1160998836" sldId="271"/>
            <ac:spMk id="17" creationId="{273A6287-D0A9-8D17-59E9-2F956B78CEF6}"/>
          </ac:spMkLst>
        </pc:spChg>
        <pc:picChg chg="add mod ord">
          <ac:chgData name="Maria Isabel Uribe Diaz" userId="S::miuribe93@soy.sena.edu.co::f874e721-cfe2-4208-953d-f23d4fbbc403" providerId="AD" clId="Web-{94020DD6-6E90-BAC3-05AB-FCD70E7E2B10}" dt="2023-09-29T21:18:28.498" v="117" actId="14100"/>
          <ac:picMkLst>
            <pc:docMk/>
            <pc:sldMk cId="1160998836" sldId="271"/>
            <ac:picMk id="4" creationId="{F1BC91BA-FE50-9B20-CF38-18D1E1CE3012}"/>
          </ac:picMkLst>
        </pc:picChg>
        <pc:picChg chg="add mod ord">
          <ac:chgData name="Maria Isabel Uribe Diaz" userId="S::miuribe93@soy.sena.edu.co::f874e721-cfe2-4208-953d-f23d4fbbc403" providerId="AD" clId="Web-{94020DD6-6E90-BAC3-05AB-FCD70E7E2B10}" dt="2023-09-29T21:19:01.187" v="122" actId="1076"/>
          <ac:picMkLst>
            <pc:docMk/>
            <pc:sldMk cId="1160998836" sldId="271"/>
            <ac:picMk id="5" creationId="{75DC94A0-F4D7-6366-D5B5-582D2EE915A0}"/>
          </ac:picMkLst>
        </pc:picChg>
      </pc:sldChg>
      <pc:sldMasterChg chg="add addSldLayout">
        <pc:chgData name="Maria Isabel Uribe Diaz" userId="S::miuribe93@soy.sena.edu.co::f874e721-cfe2-4208-953d-f23d4fbbc403" providerId="AD" clId="Web-{94020DD6-6E90-BAC3-05AB-FCD70E7E2B10}" dt="2023-09-29T20:35:07.288" v="20"/>
        <pc:sldMasterMkLst>
          <pc:docMk/>
          <pc:sldMasterMk cId="1425745082" sldId="2147483660"/>
        </pc:sldMasterMkLst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2323417251" sldId="2147483661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3277945214" sldId="2147483662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1414768487" sldId="2147483663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3876227679" sldId="2147483664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2386435021" sldId="2147483665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644077172" sldId="2147483666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1010716853" sldId="2147483667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2539922566" sldId="2147483668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1604814557" sldId="2147483669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3194252252" sldId="2147483670"/>
          </pc:sldLayoutMkLst>
        </pc:sldLayoutChg>
        <pc:sldLayoutChg chg="add">
          <pc:chgData name="Maria Isabel Uribe Diaz" userId="S::miuribe93@soy.sena.edu.co::f874e721-cfe2-4208-953d-f23d4fbbc403" providerId="AD" clId="Web-{94020DD6-6E90-BAC3-05AB-FCD70E7E2B10}" dt="2023-09-29T20:35:07.288" v="20"/>
          <pc:sldLayoutMkLst>
            <pc:docMk/>
            <pc:sldMasterMk cId="1425745082" sldId="2147483660"/>
            <pc:sldLayoutMk cId="2360890950" sldId="2147483671"/>
          </pc:sldLayoutMkLst>
        </pc:sldLayoutChg>
      </pc:sldMasterChg>
    </pc:docChg>
  </pc:docChgLst>
  <pc:docChgLst>
    <pc:chgData name="Maria Isabel Uribe Diaz" userId="S::miuribe93@soy.sena.edu.co::f874e721-cfe2-4208-953d-f23d4fbbc403" providerId="AD" clId="Web-{C480D83E-A045-79AA-4746-A73B2E6E2E79}"/>
    <pc:docChg chg="addSld modSld">
      <pc:chgData name="Maria Isabel Uribe Diaz" userId="S::miuribe93@soy.sena.edu.co::f874e721-cfe2-4208-953d-f23d4fbbc403" providerId="AD" clId="Web-{C480D83E-A045-79AA-4746-A73B2E6E2E79}" dt="2023-09-28T21:14:00.742" v="58" actId="20577"/>
      <pc:docMkLst>
        <pc:docMk/>
      </pc:docMkLst>
      <pc:sldChg chg="addSp delSp modSp">
        <pc:chgData name="Maria Isabel Uribe Diaz" userId="S::miuribe93@soy.sena.edu.co::f874e721-cfe2-4208-953d-f23d4fbbc403" providerId="AD" clId="Web-{C480D83E-A045-79AA-4746-A73B2E6E2E79}" dt="2023-09-28T21:12:03.677" v="20" actId="20577"/>
        <pc:sldMkLst>
          <pc:docMk/>
          <pc:sldMk cId="2062918997" sldId="259"/>
        </pc:sldMkLst>
        <pc:spChg chg="mod">
          <ac:chgData name="Maria Isabel Uribe Diaz" userId="S::miuribe93@soy.sena.edu.co::f874e721-cfe2-4208-953d-f23d4fbbc403" providerId="AD" clId="Web-{C480D83E-A045-79AA-4746-A73B2E6E2E79}" dt="2023-09-28T21:12:03.677" v="20" actId="20577"/>
          <ac:spMkLst>
            <pc:docMk/>
            <pc:sldMk cId="2062918997" sldId="259"/>
            <ac:spMk id="2" creationId="{3B287806-8F57-0583-B70F-8523ED4783DC}"/>
          </ac:spMkLst>
        </pc:spChg>
        <pc:spChg chg="del">
          <ac:chgData name="Maria Isabel Uribe Diaz" userId="S::miuribe93@soy.sena.edu.co::f874e721-cfe2-4208-953d-f23d4fbbc403" providerId="AD" clId="Web-{C480D83E-A045-79AA-4746-A73B2E6E2E79}" dt="2023-09-28T21:11:46.911" v="0"/>
          <ac:spMkLst>
            <pc:docMk/>
            <pc:sldMk cId="2062918997" sldId="259"/>
            <ac:spMk id="3" creationId="{107CD6A9-2117-B8CD-DA6F-97E40B42C5AD}"/>
          </ac:spMkLst>
        </pc:spChg>
        <pc:picChg chg="add mod ord">
          <ac:chgData name="Maria Isabel Uribe Diaz" userId="S::miuribe93@soy.sena.edu.co::f874e721-cfe2-4208-953d-f23d4fbbc403" providerId="AD" clId="Web-{C480D83E-A045-79AA-4746-A73B2E6E2E79}" dt="2023-09-28T21:11:46.911" v="0"/>
          <ac:picMkLst>
            <pc:docMk/>
            <pc:sldMk cId="2062918997" sldId="259"/>
            <ac:picMk id="4" creationId="{3D456D75-64E6-AD4B-E2A9-DA77C6AC40D9}"/>
          </ac:picMkLst>
        </pc:picChg>
      </pc:sldChg>
      <pc:sldChg chg="modSp new">
        <pc:chgData name="Maria Isabel Uribe Diaz" userId="S::miuribe93@soy.sena.edu.co::f874e721-cfe2-4208-953d-f23d4fbbc403" providerId="AD" clId="Web-{C480D83E-A045-79AA-4746-A73B2E6E2E79}" dt="2023-09-28T21:14:00.742" v="58" actId="20577"/>
        <pc:sldMkLst>
          <pc:docMk/>
          <pc:sldMk cId="1312431970" sldId="260"/>
        </pc:sldMkLst>
        <pc:spChg chg="mod">
          <ac:chgData name="Maria Isabel Uribe Diaz" userId="S::miuribe93@soy.sena.edu.co::f874e721-cfe2-4208-953d-f23d4fbbc403" providerId="AD" clId="Web-{C480D83E-A045-79AA-4746-A73B2E6E2E79}" dt="2023-09-28T21:13:11.303" v="41" actId="20577"/>
          <ac:spMkLst>
            <pc:docMk/>
            <pc:sldMk cId="1312431970" sldId="260"/>
            <ac:spMk id="2" creationId="{A58D3315-48D1-D72B-10E7-EEF658C59DF8}"/>
          </ac:spMkLst>
        </pc:spChg>
        <pc:spChg chg="mod">
          <ac:chgData name="Maria Isabel Uribe Diaz" userId="S::miuribe93@soy.sena.edu.co::f874e721-cfe2-4208-953d-f23d4fbbc403" providerId="AD" clId="Web-{C480D83E-A045-79AA-4746-A73B2E6E2E79}" dt="2023-09-28T21:14:00.742" v="58" actId="20577"/>
          <ac:spMkLst>
            <pc:docMk/>
            <pc:sldMk cId="1312431970" sldId="260"/>
            <ac:spMk id="3" creationId="{4AF297A5-5898-1700-C6A1-7A8E18B63B22}"/>
          </ac:spMkLst>
        </pc:spChg>
      </pc:sldChg>
    </pc:docChg>
  </pc:docChgLst>
  <pc:docChgLst>
    <pc:chgData name="Juan Sebastian Herrera Prieto" userId="S::jsherrera914@soy.sena.edu.co::ef11610f-3862-4e05-a817-05d4c3cf01c5" providerId="AD" clId="Web-{8815F54A-E6BE-B189-6AF6-A8B4FF8EBAA4}"/>
    <pc:docChg chg="modSld">
      <pc:chgData name="Juan Sebastian Herrera Prieto" userId="S::jsherrera914@soy.sena.edu.co::ef11610f-3862-4e05-a817-05d4c3cf01c5" providerId="AD" clId="Web-{8815F54A-E6BE-B189-6AF6-A8B4FF8EBAA4}" dt="2023-10-02T02:22:45.923" v="25" actId="1076"/>
      <pc:docMkLst>
        <pc:docMk/>
      </pc:docMkLst>
      <pc:sldChg chg="modSp">
        <pc:chgData name="Juan Sebastian Herrera Prieto" userId="S::jsherrera914@soy.sena.edu.co::ef11610f-3862-4e05-a817-05d4c3cf01c5" providerId="AD" clId="Web-{8815F54A-E6BE-B189-6AF6-A8B4FF8EBAA4}" dt="2023-10-02T02:10:16.171" v="9" actId="20577"/>
        <pc:sldMkLst>
          <pc:docMk/>
          <pc:sldMk cId="3120288313" sldId="339"/>
        </pc:sldMkLst>
        <pc:spChg chg="mod">
          <ac:chgData name="Juan Sebastian Herrera Prieto" userId="S::jsherrera914@soy.sena.edu.co::ef11610f-3862-4e05-a817-05d4c3cf01c5" providerId="AD" clId="Web-{8815F54A-E6BE-B189-6AF6-A8B4FF8EBAA4}" dt="2023-10-02T02:10:16.171" v="9" actId="20577"/>
          <ac:spMkLst>
            <pc:docMk/>
            <pc:sldMk cId="3120288313" sldId="339"/>
            <ac:spMk id="3" creationId="{124DBE64-44BE-CE7F-0926-6ADE2F0B4C13}"/>
          </ac:spMkLst>
        </pc:spChg>
        <pc:picChg chg="mod">
          <ac:chgData name="Juan Sebastian Herrera Prieto" userId="S::jsherrera914@soy.sena.edu.co::ef11610f-3862-4e05-a817-05d4c3cf01c5" providerId="AD" clId="Web-{8815F54A-E6BE-B189-6AF6-A8B4FF8EBAA4}" dt="2023-10-02T02:10:10.733" v="7" actId="1076"/>
          <ac:picMkLst>
            <pc:docMk/>
            <pc:sldMk cId="3120288313" sldId="339"/>
            <ac:picMk id="2" creationId="{72936465-570A-E7D7-94DA-5AEED43AD551}"/>
          </ac:picMkLst>
        </pc:picChg>
      </pc:sldChg>
      <pc:sldChg chg="modSp">
        <pc:chgData name="Juan Sebastian Herrera Prieto" userId="S::jsherrera914@soy.sena.edu.co::ef11610f-3862-4e05-a817-05d4c3cf01c5" providerId="AD" clId="Web-{8815F54A-E6BE-B189-6AF6-A8B4FF8EBAA4}" dt="2023-10-02T02:12:15.270" v="17" actId="1076"/>
        <pc:sldMkLst>
          <pc:docMk/>
          <pc:sldMk cId="2620645254" sldId="340"/>
        </pc:sldMkLst>
        <pc:spChg chg="mod">
          <ac:chgData name="Juan Sebastian Herrera Prieto" userId="S::jsherrera914@soy.sena.edu.co::ef11610f-3862-4e05-a817-05d4c3cf01c5" providerId="AD" clId="Web-{8815F54A-E6BE-B189-6AF6-A8B4FF8EBAA4}" dt="2023-10-02T02:12:12.754" v="16" actId="20577"/>
          <ac:spMkLst>
            <pc:docMk/>
            <pc:sldMk cId="2620645254" sldId="340"/>
            <ac:spMk id="3" creationId="{124DBE64-44BE-CE7F-0926-6ADE2F0B4C13}"/>
          </ac:spMkLst>
        </pc:spChg>
        <pc:picChg chg="mod">
          <ac:chgData name="Juan Sebastian Herrera Prieto" userId="S::jsherrera914@soy.sena.edu.co::ef11610f-3862-4e05-a817-05d4c3cf01c5" providerId="AD" clId="Web-{8815F54A-E6BE-B189-6AF6-A8B4FF8EBAA4}" dt="2023-10-02T02:12:15.270" v="17" actId="1076"/>
          <ac:picMkLst>
            <pc:docMk/>
            <pc:sldMk cId="2620645254" sldId="340"/>
            <ac:picMk id="2" creationId="{DE90722D-A71C-DE70-D607-4F22BBEA146F}"/>
          </ac:picMkLst>
        </pc:picChg>
      </pc:sldChg>
      <pc:sldChg chg="modSp">
        <pc:chgData name="Juan Sebastian Herrera Prieto" userId="S::jsherrera914@soy.sena.edu.co::ef11610f-3862-4e05-a817-05d4c3cf01c5" providerId="AD" clId="Web-{8815F54A-E6BE-B189-6AF6-A8B4FF8EBAA4}" dt="2023-10-02T02:22:45.923" v="25" actId="1076"/>
        <pc:sldMkLst>
          <pc:docMk/>
          <pc:sldMk cId="4049961362" sldId="343"/>
        </pc:sldMkLst>
        <pc:spChg chg="mod">
          <ac:chgData name="Juan Sebastian Herrera Prieto" userId="S::jsherrera914@soy.sena.edu.co::ef11610f-3862-4e05-a817-05d4c3cf01c5" providerId="AD" clId="Web-{8815F54A-E6BE-B189-6AF6-A8B4FF8EBAA4}" dt="2023-10-02T02:22:44.189" v="24" actId="20577"/>
          <ac:spMkLst>
            <pc:docMk/>
            <pc:sldMk cId="4049961362" sldId="343"/>
            <ac:spMk id="3" creationId="{124DBE64-44BE-CE7F-0926-6ADE2F0B4C13}"/>
          </ac:spMkLst>
        </pc:spChg>
        <pc:picChg chg="mod">
          <ac:chgData name="Juan Sebastian Herrera Prieto" userId="S::jsherrera914@soy.sena.edu.co::ef11610f-3862-4e05-a817-05d4c3cf01c5" providerId="AD" clId="Web-{8815F54A-E6BE-B189-6AF6-A8B4FF8EBAA4}" dt="2023-10-02T02:22:45.923" v="25" actId="1076"/>
          <ac:picMkLst>
            <pc:docMk/>
            <pc:sldMk cId="4049961362" sldId="343"/>
            <ac:picMk id="2" creationId="{88AD9110-DD00-6DAF-E062-0698F8F42079}"/>
          </ac:picMkLst>
        </pc:picChg>
      </pc:sldChg>
    </pc:docChg>
  </pc:docChgLst>
  <pc:docChgLst>
    <pc:chgData name="Maria Isabel Uribe Diaz" userId="S::miuribe93@soy.sena.edu.co::f874e721-cfe2-4208-953d-f23d4fbbc403" providerId="AD" clId="Web-{84C58581-4B58-73E0-4133-5C7B661C98AB}"/>
    <pc:docChg chg="modSld">
      <pc:chgData name="Maria Isabel Uribe Diaz" userId="S::miuribe93@soy.sena.edu.co::f874e721-cfe2-4208-953d-f23d4fbbc403" providerId="AD" clId="Web-{84C58581-4B58-73E0-4133-5C7B661C98AB}" dt="2023-10-02T02:23:40.306" v="98" actId="20577"/>
      <pc:docMkLst>
        <pc:docMk/>
      </pc:docMkLst>
      <pc:sldChg chg="modSp">
        <pc:chgData name="Maria Isabel Uribe Diaz" userId="S::miuribe93@soy.sena.edu.co::f874e721-cfe2-4208-953d-f23d4fbbc403" providerId="AD" clId="Web-{84C58581-4B58-73E0-4133-5C7B661C98AB}" dt="2023-10-02T02:23:40.306" v="98" actId="20577"/>
        <pc:sldMkLst>
          <pc:docMk/>
          <pc:sldMk cId="2283468030" sldId="342"/>
        </pc:sldMkLst>
        <pc:spChg chg="mod">
          <ac:chgData name="Maria Isabel Uribe Diaz" userId="S::miuribe93@soy.sena.edu.co::f874e721-cfe2-4208-953d-f23d4fbbc403" providerId="AD" clId="Web-{84C58581-4B58-73E0-4133-5C7B661C98AB}" dt="2023-10-02T02:23:40.306" v="98" actId="20577"/>
          <ac:spMkLst>
            <pc:docMk/>
            <pc:sldMk cId="2283468030" sldId="342"/>
            <ac:spMk id="3" creationId="{124DBE64-44BE-CE7F-0926-6ADE2F0B4C13}"/>
          </ac:spMkLst>
        </pc:spChg>
        <pc:picChg chg="mod">
          <ac:chgData name="Maria Isabel Uribe Diaz" userId="S::miuribe93@soy.sena.edu.co::f874e721-cfe2-4208-953d-f23d4fbbc403" providerId="AD" clId="Web-{84C58581-4B58-73E0-4133-5C7B661C98AB}" dt="2023-10-02T02:22:46.961" v="0" actId="1076"/>
          <ac:picMkLst>
            <pc:docMk/>
            <pc:sldMk cId="2283468030" sldId="342"/>
            <ac:picMk id="2" creationId="{942FC145-9F4A-5CED-55BC-9D92132136DD}"/>
          </ac:picMkLst>
        </pc:picChg>
      </pc:sldChg>
    </pc:docChg>
  </pc:docChgLst>
  <pc:docChgLst>
    <pc:chgData name="Maria Isabel Uribe Diaz" userId="S::miuribe93@soy.sena.edu.co::f874e721-cfe2-4208-953d-f23d4fbbc403" providerId="AD" clId="Web-{B36B1021-5D7A-78D0-A480-5F0488AABD2F}"/>
    <pc:docChg chg="modSld sldOrd">
      <pc:chgData name="Maria Isabel Uribe Diaz" userId="S::miuribe93@soy.sena.edu.co::f874e721-cfe2-4208-953d-f23d4fbbc403" providerId="AD" clId="Web-{B36B1021-5D7A-78D0-A480-5F0488AABD2F}" dt="2023-10-02T01:30:11.509" v="890" actId="20577"/>
      <pc:docMkLst>
        <pc:docMk/>
      </pc:docMkLst>
      <pc:sldChg chg="addSp modSp">
        <pc:chgData name="Maria Isabel Uribe Diaz" userId="S::miuribe93@soy.sena.edu.co::f874e721-cfe2-4208-953d-f23d4fbbc403" providerId="AD" clId="Web-{B36B1021-5D7A-78D0-A480-5F0488AABD2F}" dt="2023-10-01T23:36:21.117" v="14"/>
        <pc:sldMkLst>
          <pc:docMk/>
          <pc:sldMk cId="2125829151" sldId="273"/>
        </pc:sldMkLst>
        <pc:picChg chg="mod">
          <ac:chgData name="Maria Isabel Uribe Diaz" userId="S::miuribe93@soy.sena.edu.co::f874e721-cfe2-4208-953d-f23d4fbbc403" providerId="AD" clId="Web-{B36B1021-5D7A-78D0-A480-5F0488AABD2F}" dt="2023-10-01T23:35:41.101" v="8" actId="1076"/>
          <ac:picMkLst>
            <pc:docMk/>
            <pc:sldMk cId="2125829151" sldId="273"/>
            <ac:picMk id="2" creationId="{D5954A5E-F4AD-E238-F287-9BA5908C2F59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1T23:35:46.429" v="10" actId="14100"/>
          <ac:picMkLst>
            <pc:docMk/>
            <pc:sldMk cId="2125829151" sldId="273"/>
            <ac:picMk id="3" creationId="{F5754115-4625-B61E-979D-114460065F22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1T23:36:21.117" v="14"/>
          <ac:cxnSpMkLst>
            <pc:docMk/>
            <pc:sldMk cId="2125829151" sldId="273"/>
            <ac:cxnSpMk id="5" creationId="{487E4416-AA7B-632E-C42D-E9409DDB4011}"/>
          </ac:cxnSpMkLst>
        </pc:cxnChg>
      </pc:sldChg>
      <pc:sldChg chg="addSp modSp mod setBg">
        <pc:chgData name="Maria Isabel Uribe Diaz" userId="S::miuribe93@soy.sena.edu.co::f874e721-cfe2-4208-953d-f23d4fbbc403" providerId="AD" clId="Web-{B36B1021-5D7A-78D0-A480-5F0488AABD2F}" dt="2023-10-01T23:38:30.152" v="27" actId="14100"/>
        <pc:sldMkLst>
          <pc:docMk/>
          <pc:sldMk cId="3418838834" sldId="274"/>
        </pc:sldMkLst>
        <pc:spChg chg="mod">
          <ac:chgData name="Maria Isabel Uribe Diaz" userId="S::miuribe93@soy.sena.edu.co::f874e721-cfe2-4208-953d-f23d4fbbc403" providerId="AD" clId="Web-{B36B1021-5D7A-78D0-A480-5F0488AABD2F}" dt="2023-10-01T23:37:49.823" v="20"/>
          <ac:spMkLst>
            <pc:docMk/>
            <pc:sldMk cId="3418838834" sldId="274"/>
            <ac:spMk id="5" creationId="{2E35A2A7-79FA-4E2F-FE34-4D73A05B8567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1T23:38:01.636" v="23"/>
          <ac:spMkLst>
            <pc:docMk/>
            <pc:sldMk cId="3418838834" sldId="274"/>
            <ac:spMk id="6" creationId="{1CAADDC2-7F55-3776-B60C-6D1DC35F719F}"/>
          </ac:spMkLst>
        </pc:spChg>
        <pc:spChg chg="add">
          <ac:chgData name="Maria Isabel Uribe Diaz" userId="S::miuribe93@soy.sena.edu.co::f874e721-cfe2-4208-953d-f23d4fbbc403" providerId="AD" clId="Web-{B36B1021-5D7A-78D0-A480-5F0488AABD2F}" dt="2023-10-01T23:37:49.823" v="20"/>
          <ac:spMkLst>
            <pc:docMk/>
            <pc:sldMk cId="3418838834" sldId="274"/>
            <ac:spMk id="10" creationId="{DA381740-063A-41A4-836D-85D14980EEF0}"/>
          </ac:spMkLst>
        </pc:spChg>
        <pc:spChg chg="add">
          <ac:chgData name="Maria Isabel Uribe Diaz" userId="S::miuribe93@soy.sena.edu.co::f874e721-cfe2-4208-953d-f23d4fbbc403" providerId="AD" clId="Web-{B36B1021-5D7A-78D0-A480-5F0488AABD2F}" dt="2023-10-01T23:37:49.823" v="20"/>
          <ac:spMkLst>
            <pc:docMk/>
            <pc:sldMk cId="3418838834" sldId="274"/>
            <ac:spMk id="12" creationId="{C4879EFC-8E62-4E00-973C-C45EE9EC676D}"/>
          </ac:spMkLst>
        </pc:spChg>
        <pc:spChg chg="add">
          <ac:chgData name="Maria Isabel Uribe Diaz" userId="S::miuribe93@soy.sena.edu.co::f874e721-cfe2-4208-953d-f23d4fbbc403" providerId="AD" clId="Web-{B36B1021-5D7A-78D0-A480-5F0488AABD2F}" dt="2023-10-01T23:37:49.823" v="20"/>
          <ac:spMkLst>
            <pc:docMk/>
            <pc:sldMk cId="3418838834" sldId="274"/>
            <ac:spMk id="14" creationId="{D6A9C53F-5F90-40A5-8C85-5412D39C8C68}"/>
          </ac:spMkLst>
        </pc:spChg>
        <pc:picChg chg="mod ord">
          <ac:chgData name="Maria Isabel Uribe Diaz" userId="S::miuribe93@soy.sena.edu.co::f874e721-cfe2-4208-953d-f23d4fbbc403" providerId="AD" clId="Web-{B36B1021-5D7A-78D0-A480-5F0488AABD2F}" dt="2023-10-01T23:37:49.823" v="20"/>
          <ac:picMkLst>
            <pc:docMk/>
            <pc:sldMk cId="3418838834" sldId="274"/>
            <ac:picMk id="2" creationId="{2CAD4A59-D877-4171-C876-0F9DDFE59D5B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1T23:37:53.354" v="21" actId="1076"/>
          <ac:picMkLst>
            <pc:docMk/>
            <pc:sldMk cId="3418838834" sldId="274"/>
            <ac:picMk id="4" creationId="{09E87D8F-E0B0-639A-C54E-B725A3279BB5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1T23:38:30.152" v="27" actId="14100"/>
          <ac:cxnSpMkLst>
            <pc:docMk/>
            <pc:sldMk cId="3418838834" sldId="274"/>
            <ac:cxnSpMk id="8" creationId="{5312DF58-6EF7-DDEF-2DFA-516DA4D779F6}"/>
          </ac:cxnSpMkLst>
        </pc:cxnChg>
      </pc:sldChg>
      <pc:sldChg chg="addSp delSp modSp">
        <pc:chgData name="Maria Isabel Uribe Diaz" userId="S::miuribe93@soy.sena.edu.co::f874e721-cfe2-4208-953d-f23d4fbbc403" providerId="AD" clId="Web-{B36B1021-5D7A-78D0-A480-5F0488AABD2F}" dt="2023-10-02T00:06:28.935" v="189"/>
        <pc:sldMkLst>
          <pc:docMk/>
          <pc:sldMk cId="1198317682" sldId="275"/>
        </pc:sldMkLst>
        <pc:spChg chg="add del mod">
          <ac:chgData name="Maria Isabel Uribe Diaz" userId="S::miuribe93@soy.sena.edu.co::f874e721-cfe2-4208-953d-f23d4fbbc403" providerId="AD" clId="Web-{B36B1021-5D7A-78D0-A480-5F0488AABD2F}" dt="2023-10-02T00:06:20.309" v="187"/>
          <ac:spMkLst>
            <pc:docMk/>
            <pc:sldMk cId="1198317682" sldId="275"/>
            <ac:spMk id="4" creationId="{125840FD-4362-F953-E532-FC1D48FA3E66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1T23:40:44.234" v="38"/>
          <ac:spMkLst>
            <pc:docMk/>
            <pc:sldMk cId="1198317682" sldId="275"/>
            <ac:spMk id="6" creationId="{0F813520-4154-A6D9-D387-B7779EBB02D3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2T00:03:27.804" v="164"/>
          <ac:spMkLst>
            <pc:docMk/>
            <pc:sldMk cId="1198317682" sldId="275"/>
            <ac:spMk id="7" creationId="{4BC2E883-55FE-E85A-4D9E-CA5B42EDE2AA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2T00:03:44.649" v="167" actId="14100"/>
          <ac:spMkLst>
            <pc:docMk/>
            <pc:sldMk cId="1198317682" sldId="275"/>
            <ac:spMk id="8" creationId="{EDA631D0-8F5C-8D9E-6BE4-3324A6289803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2T00:03:49.711" v="169"/>
          <ac:spMkLst>
            <pc:docMk/>
            <pc:sldMk cId="1198317682" sldId="275"/>
            <ac:spMk id="9" creationId="{BB6F90FA-D095-7571-7FA2-3705EF69C0B9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2T00:03:54.149" v="171"/>
          <ac:spMkLst>
            <pc:docMk/>
            <pc:sldMk cId="1198317682" sldId="275"/>
            <ac:spMk id="10" creationId="{D33059D2-0B91-52D8-36F4-AD56B59887D1}"/>
          </ac:spMkLst>
        </pc:spChg>
        <pc:picChg chg="mod">
          <ac:chgData name="Maria Isabel Uribe Diaz" userId="S::miuribe93@soy.sena.edu.co::f874e721-cfe2-4208-953d-f23d4fbbc403" providerId="AD" clId="Web-{B36B1021-5D7A-78D0-A480-5F0488AABD2F}" dt="2023-10-01T23:40:19.374" v="33" actId="1076"/>
          <ac:picMkLst>
            <pc:docMk/>
            <pc:sldMk cId="1198317682" sldId="275"/>
            <ac:picMk id="2" creationId="{A0FA5708-C662-45AE-4AC6-955D7374FF3B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1T23:40:17.952" v="32" actId="1076"/>
          <ac:picMkLst>
            <pc:docMk/>
            <pc:sldMk cId="1198317682" sldId="275"/>
            <ac:picMk id="3" creationId="{B8AE0AAE-A5A8-57E0-992A-FE187735CED2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06:28.935" v="189"/>
          <ac:cxnSpMkLst>
            <pc:docMk/>
            <pc:sldMk cId="1198317682" sldId="275"/>
            <ac:cxnSpMk id="11" creationId="{9E9A2786-E78E-DA7A-9CAF-3CDEF73983B1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07:11.061" v="195" actId="1076"/>
        <pc:sldMkLst>
          <pc:docMk/>
          <pc:sldMk cId="3292337376" sldId="276"/>
        </pc:sldMkLst>
        <pc:picChg chg="mod">
          <ac:chgData name="Maria Isabel Uribe Diaz" userId="S::miuribe93@soy.sena.edu.co::f874e721-cfe2-4208-953d-f23d4fbbc403" providerId="AD" clId="Web-{B36B1021-5D7A-78D0-A480-5F0488AABD2F}" dt="2023-10-01T23:43:10.395" v="44" actId="1076"/>
          <ac:picMkLst>
            <pc:docMk/>
            <pc:sldMk cId="3292337376" sldId="276"/>
            <ac:picMk id="2" creationId="{68D4F02F-589F-AD9D-A04E-F52E33B9943C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07:11.061" v="195" actId="1076"/>
          <ac:picMkLst>
            <pc:docMk/>
            <pc:sldMk cId="3292337376" sldId="276"/>
            <ac:picMk id="3" creationId="{10D396C5-2B3A-2E0D-A5CE-BA92B463F54A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07:03.654" v="192" actId="14100"/>
          <ac:cxnSpMkLst>
            <pc:docMk/>
            <pc:sldMk cId="3292337376" sldId="276"/>
            <ac:cxnSpMk id="6" creationId="{08B12ACF-411F-DECD-9040-29104B25D036}"/>
          </ac:cxnSpMkLst>
        </pc:cxnChg>
      </pc:sldChg>
      <pc:sldChg chg="addSp delSp modSp">
        <pc:chgData name="Maria Isabel Uribe Diaz" userId="S::miuribe93@soy.sena.edu.co::f874e721-cfe2-4208-953d-f23d4fbbc403" providerId="AD" clId="Web-{B36B1021-5D7A-78D0-A480-5F0488AABD2F}" dt="2023-10-02T00:12:21.718" v="203"/>
        <pc:sldMkLst>
          <pc:docMk/>
          <pc:sldMk cId="2167037598" sldId="277"/>
        </pc:sldMkLst>
        <pc:picChg chg="add mod">
          <ac:chgData name="Maria Isabel Uribe Diaz" userId="S::miuribe93@soy.sena.edu.co::f874e721-cfe2-4208-953d-f23d4fbbc403" providerId="AD" clId="Web-{B36B1021-5D7A-78D0-A480-5F0488AABD2F}" dt="2023-10-02T00:11:37.850" v="196" actId="1076"/>
          <ac:picMkLst>
            <pc:docMk/>
            <pc:sldMk cId="2167037598" sldId="277"/>
            <ac:picMk id="2" creationId="{41E003D1-6699-38F8-0B7A-6A60A14D465E}"/>
          </ac:picMkLst>
        </pc:picChg>
        <pc:picChg chg="add del mod">
          <ac:chgData name="Maria Isabel Uribe Diaz" userId="S::miuribe93@soy.sena.edu.co::f874e721-cfe2-4208-953d-f23d4fbbc403" providerId="AD" clId="Web-{B36B1021-5D7A-78D0-A480-5F0488AABD2F}" dt="2023-10-02T00:11:52.653" v="198"/>
          <ac:picMkLst>
            <pc:docMk/>
            <pc:sldMk cId="2167037598" sldId="277"/>
            <ac:picMk id="3" creationId="{B5B1D33A-19C3-4C96-C031-5C2009C44AB6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44:04.256" v="50" actId="1076"/>
          <ac:picMkLst>
            <pc:docMk/>
            <pc:sldMk cId="2167037598" sldId="277"/>
            <ac:picMk id="7" creationId="{955E5A51-A0A7-4CFD-8FB8-953CE47B1B69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2:21.718" v="203"/>
          <ac:cxnSpMkLst>
            <pc:docMk/>
            <pc:sldMk cId="2167037598" sldId="277"/>
            <ac:cxnSpMk id="4" creationId="{1663B197-AA7F-F2D4-1C53-317CDEE300DD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2:45.359" v="205"/>
        <pc:sldMkLst>
          <pc:docMk/>
          <pc:sldMk cId="1768211416" sldId="278"/>
        </pc:sldMkLst>
        <pc:picChg chg="mod">
          <ac:chgData name="Maria Isabel Uribe Diaz" userId="S::miuribe93@soy.sena.edu.co::f874e721-cfe2-4208-953d-f23d4fbbc403" providerId="AD" clId="Web-{B36B1021-5D7A-78D0-A480-5F0488AABD2F}" dt="2023-10-01T23:44:56.695" v="57" actId="1076"/>
          <ac:picMkLst>
            <pc:docMk/>
            <pc:sldMk cId="1768211416" sldId="278"/>
            <ac:picMk id="2" creationId="{593FE32E-FA46-85CB-5958-08D127E3EF63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2:38.844" v="204" actId="1076"/>
          <ac:picMkLst>
            <pc:docMk/>
            <pc:sldMk cId="1768211416" sldId="278"/>
            <ac:picMk id="3" creationId="{A66EF07F-7E4F-C183-EF15-F2940B609AEE}"/>
          </ac:picMkLst>
        </pc:picChg>
        <pc:cxnChg chg="add">
          <ac:chgData name="Maria Isabel Uribe Diaz" userId="S::miuribe93@soy.sena.edu.co::f874e721-cfe2-4208-953d-f23d4fbbc403" providerId="AD" clId="Web-{B36B1021-5D7A-78D0-A480-5F0488AABD2F}" dt="2023-10-02T00:12:45.359" v="205"/>
          <ac:cxnSpMkLst>
            <pc:docMk/>
            <pc:sldMk cId="1768211416" sldId="278"/>
            <ac:cxnSpMk id="6" creationId="{D5C3F3F8-E103-B647-7120-B3EBEB4AB307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2:56.563" v="208" actId="14100"/>
        <pc:sldMkLst>
          <pc:docMk/>
          <pc:sldMk cId="2706681744" sldId="279"/>
        </pc:sldMkLst>
        <pc:picChg chg="mod">
          <ac:chgData name="Maria Isabel Uribe Diaz" userId="S::miuribe93@soy.sena.edu.co::f874e721-cfe2-4208-953d-f23d4fbbc403" providerId="AD" clId="Web-{B36B1021-5D7A-78D0-A480-5F0488AABD2F}" dt="2023-10-01T23:46:09.166" v="63" actId="1076"/>
          <ac:picMkLst>
            <pc:docMk/>
            <pc:sldMk cId="2706681744" sldId="279"/>
            <ac:picMk id="2" creationId="{30CA9BA9-E05C-4F23-A854-033EE35FC6B9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2:48.844" v="206" actId="1076"/>
          <ac:picMkLst>
            <pc:docMk/>
            <pc:sldMk cId="2706681744" sldId="279"/>
            <ac:picMk id="3" creationId="{0031138C-1902-79ED-FD36-64F42D80BD16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2:56.563" v="208" actId="14100"/>
          <ac:cxnSpMkLst>
            <pc:docMk/>
            <pc:sldMk cId="2706681744" sldId="279"/>
            <ac:cxnSpMk id="6" creationId="{920BB241-5870-AA82-1EDD-532816F89668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3:48.455" v="214"/>
        <pc:sldMkLst>
          <pc:docMk/>
          <pc:sldMk cId="2002928302" sldId="280"/>
        </pc:sldMkLst>
        <pc:picChg chg="mod">
          <ac:chgData name="Maria Isabel Uribe Diaz" userId="S::miuribe93@soy.sena.edu.co::f874e721-cfe2-4208-953d-f23d4fbbc403" providerId="AD" clId="Web-{B36B1021-5D7A-78D0-A480-5F0488AABD2F}" dt="2023-10-02T00:13:28.658" v="212" actId="14100"/>
          <ac:picMkLst>
            <pc:docMk/>
            <pc:sldMk cId="2002928302" sldId="280"/>
            <ac:picMk id="2" creationId="{0D540A39-DB2B-2EDD-3884-0E9263DD4152}"/>
          </ac:picMkLst>
        </pc:picChg>
        <pc:picChg chg="add mod modCrop">
          <ac:chgData name="Maria Isabel Uribe Diaz" userId="S::miuribe93@soy.sena.edu.co::f874e721-cfe2-4208-953d-f23d4fbbc403" providerId="AD" clId="Web-{B36B1021-5D7A-78D0-A480-5F0488AABD2F}" dt="2023-10-02T00:13:48.455" v="214"/>
          <ac:picMkLst>
            <pc:docMk/>
            <pc:sldMk cId="2002928302" sldId="280"/>
            <ac:picMk id="3" creationId="{235A6793-7637-3E8D-C681-7F8408486DF3}"/>
          </ac:picMkLst>
        </pc:picChg>
        <pc:cxnChg chg="add">
          <ac:chgData name="Maria Isabel Uribe Diaz" userId="S::miuribe93@soy.sena.edu.co::f874e721-cfe2-4208-953d-f23d4fbbc403" providerId="AD" clId="Web-{B36B1021-5D7A-78D0-A480-5F0488AABD2F}" dt="2023-10-02T00:13:25.111" v="211"/>
          <ac:cxnSpMkLst>
            <pc:docMk/>
            <pc:sldMk cId="2002928302" sldId="280"/>
            <ac:cxnSpMk id="6" creationId="{B79CD222-A356-A8F7-5FBD-C2A89515F183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4:04.190" v="219" actId="14100"/>
        <pc:sldMkLst>
          <pc:docMk/>
          <pc:sldMk cId="1665997691" sldId="281"/>
        </pc:sldMkLst>
        <pc:picChg chg="mod">
          <ac:chgData name="Maria Isabel Uribe Diaz" userId="S::miuribe93@soy.sena.edu.co::f874e721-cfe2-4208-953d-f23d4fbbc403" providerId="AD" clId="Web-{B36B1021-5D7A-78D0-A480-5F0488AABD2F}" dt="2023-10-02T00:13:55.861" v="216" actId="1076"/>
          <ac:picMkLst>
            <pc:docMk/>
            <pc:sldMk cId="1665997691" sldId="281"/>
            <ac:picMk id="2" creationId="{23211AA2-96AD-96EF-6D81-73E3A5E93AB6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3:56.783" v="217" actId="1076"/>
          <ac:picMkLst>
            <pc:docMk/>
            <pc:sldMk cId="1665997691" sldId="281"/>
            <ac:picMk id="3" creationId="{C2D0F8BA-D704-D53D-0216-9B976A3B9235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4:04.190" v="219" actId="14100"/>
          <ac:cxnSpMkLst>
            <pc:docMk/>
            <pc:sldMk cId="1665997691" sldId="281"/>
            <ac:cxnSpMk id="6" creationId="{4DB65EEF-6E8A-20AF-B15C-950815D1900C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4:21.940" v="225" actId="14100"/>
        <pc:sldMkLst>
          <pc:docMk/>
          <pc:sldMk cId="1627049820" sldId="282"/>
        </pc:sldMkLst>
        <pc:picChg chg="mod">
          <ac:chgData name="Maria Isabel Uribe Diaz" userId="S::miuribe93@soy.sena.edu.co::f874e721-cfe2-4208-953d-f23d4fbbc403" providerId="AD" clId="Web-{B36B1021-5D7A-78D0-A480-5F0488AABD2F}" dt="2023-10-02T00:14:13.018" v="223" actId="1076"/>
          <ac:picMkLst>
            <pc:docMk/>
            <pc:sldMk cId="1627049820" sldId="282"/>
            <ac:picMk id="2" creationId="{F7CBC863-958C-3BC1-1BA0-AC885D49304F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4:07.659" v="220" actId="1076"/>
          <ac:picMkLst>
            <pc:docMk/>
            <pc:sldMk cId="1627049820" sldId="282"/>
            <ac:picMk id="3" creationId="{F774F539-34C5-3517-9FDE-377235131408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4:21.940" v="225" actId="14100"/>
          <ac:cxnSpMkLst>
            <pc:docMk/>
            <pc:sldMk cId="1627049820" sldId="282"/>
            <ac:cxnSpMk id="6" creationId="{4AE819EC-1996-1E68-87B2-07F0F11D01B1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4:38.066" v="231" actId="14100"/>
        <pc:sldMkLst>
          <pc:docMk/>
          <pc:sldMk cId="1858392270" sldId="283"/>
        </pc:sldMkLst>
        <pc:picChg chg="mod">
          <ac:chgData name="Maria Isabel Uribe Diaz" userId="S::miuribe93@soy.sena.edu.co::f874e721-cfe2-4208-953d-f23d4fbbc403" providerId="AD" clId="Web-{B36B1021-5D7A-78D0-A480-5F0488AABD2F}" dt="2023-10-02T00:14:28.081" v="227" actId="1076"/>
          <ac:picMkLst>
            <pc:docMk/>
            <pc:sldMk cId="1858392270" sldId="283"/>
            <ac:picMk id="2" creationId="{33C68446-336C-E23C-C727-24DE85845F02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4:29.597" v="229" actId="1076"/>
          <ac:picMkLst>
            <pc:docMk/>
            <pc:sldMk cId="1858392270" sldId="283"/>
            <ac:picMk id="3" creationId="{180D7E4B-A008-8047-6A7A-7DA8462A5D2E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4:38.066" v="231" actId="14100"/>
          <ac:cxnSpMkLst>
            <pc:docMk/>
            <pc:sldMk cId="1858392270" sldId="283"/>
            <ac:cxnSpMk id="6" creationId="{58074847-1583-B564-694A-46D0280A30F5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4:50.207" v="235" actId="14100"/>
        <pc:sldMkLst>
          <pc:docMk/>
          <pc:sldMk cId="4152965782" sldId="284"/>
        </pc:sldMkLst>
        <pc:picChg chg="mod">
          <ac:chgData name="Maria Isabel Uribe Diaz" userId="S::miuribe93@soy.sena.edu.co::f874e721-cfe2-4208-953d-f23d4fbbc403" providerId="AD" clId="Web-{B36B1021-5D7A-78D0-A480-5F0488AABD2F}" dt="2023-10-02T00:14:42.503" v="233" actId="1076"/>
          <ac:picMkLst>
            <pc:docMk/>
            <pc:sldMk cId="4152965782" sldId="284"/>
            <ac:picMk id="2" creationId="{5EA6FCF9-061C-0E8F-88AE-93AA8AD8E2AB}"/>
          </ac:picMkLst>
        </pc:picChg>
        <pc:picChg chg="add mod">
          <ac:chgData name="Maria Isabel Uribe Diaz" userId="S::miuribe93@soy.sena.edu.co::f874e721-cfe2-4208-953d-f23d4fbbc403" providerId="AD" clId="Web-{B36B1021-5D7A-78D0-A480-5F0488AABD2F}" dt="2023-10-02T00:14:40.957" v="232" actId="1076"/>
          <ac:picMkLst>
            <pc:docMk/>
            <pc:sldMk cId="4152965782" sldId="284"/>
            <ac:picMk id="3" creationId="{C237C669-9478-8594-05C6-BE1478B29293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4:50.207" v="235" actId="14100"/>
          <ac:cxnSpMkLst>
            <pc:docMk/>
            <pc:sldMk cId="4152965782" sldId="284"/>
            <ac:cxnSpMk id="6" creationId="{7376B8DA-BCBC-8B05-DF42-D489DF74D3E4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5:04.395" v="239" actId="14100"/>
        <pc:sldMkLst>
          <pc:docMk/>
          <pc:sldMk cId="1928808134" sldId="285"/>
        </pc:sldMkLst>
        <pc:picChg chg="add mod">
          <ac:chgData name="Maria Isabel Uribe Diaz" userId="S::miuribe93@soy.sena.edu.co::f874e721-cfe2-4208-953d-f23d4fbbc403" providerId="AD" clId="Web-{B36B1021-5D7A-78D0-A480-5F0488AABD2F}" dt="2023-10-02T00:14:53.316" v="236" actId="1076"/>
          <ac:picMkLst>
            <pc:docMk/>
            <pc:sldMk cId="1928808134" sldId="285"/>
            <ac:picMk id="3" creationId="{816AFE93-341A-FFE4-E3B6-28019D9406A7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14:55.879" v="237" actId="1076"/>
          <ac:picMkLst>
            <pc:docMk/>
            <pc:sldMk cId="1928808134" sldId="285"/>
            <ac:picMk id="4" creationId="{0CF9D6FB-9CBE-2119-7121-DF0CC52E8B26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5:04.395" v="239" actId="14100"/>
          <ac:cxnSpMkLst>
            <pc:docMk/>
            <pc:sldMk cId="1928808134" sldId="285"/>
            <ac:cxnSpMk id="6" creationId="{C4AF0F33-9229-E733-A2F3-C363F03E5050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5:19.254" v="243" actId="14100"/>
        <pc:sldMkLst>
          <pc:docMk/>
          <pc:sldMk cId="4251820275" sldId="286"/>
        </pc:sldMkLst>
        <pc:picChg chg="add mod">
          <ac:chgData name="Maria Isabel Uribe Diaz" userId="S::miuribe93@soy.sena.edu.co::f874e721-cfe2-4208-953d-f23d4fbbc403" providerId="AD" clId="Web-{B36B1021-5D7A-78D0-A480-5F0488AABD2F}" dt="2023-10-02T00:15:08.504" v="240" actId="1076"/>
          <ac:picMkLst>
            <pc:docMk/>
            <pc:sldMk cId="4251820275" sldId="286"/>
            <ac:picMk id="3" creationId="{3AA7FCEE-A14D-9993-0C96-DF7AAB25B942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15:10.098" v="241" actId="1076"/>
          <ac:picMkLst>
            <pc:docMk/>
            <pc:sldMk cId="4251820275" sldId="286"/>
            <ac:picMk id="4" creationId="{02DF2CF3-ABBF-14A5-07E8-8FB558040A29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5:19.254" v="243" actId="14100"/>
          <ac:cxnSpMkLst>
            <pc:docMk/>
            <pc:sldMk cId="4251820275" sldId="286"/>
            <ac:cxnSpMk id="6" creationId="{1F2C8820-A3A4-4499-1FA5-D4D13E4CBB7F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5:40.630" v="249" actId="1076"/>
        <pc:sldMkLst>
          <pc:docMk/>
          <pc:sldMk cId="2631963513" sldId="287"/>
        </pc:sldMkLst>
        <pc:picChg chg="add mod">
          <ac:chgData name="Maria Isabel Uribe Diaz" userId="S::miuribe93@soy.sena.edu.co::f874e721-cfe2-4208-953d-f23d4fbbc403" providerId="AD" clId="Web-{B36B1021-5D7A-78D0-A480-5F0488AABD2F}" dt="2023-10-02T00:15:40.630" v="249" actId="1076"/>
          <ac:picMkLst>
            <pc:docMk/>
            <pc:sldMk cId="2631963513" sldId="287"/>
            <ac:picMk id="3" creationId="{DE186F06-03E2-8D8E-EBC5-16B1949C9D75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15:23.723" v="245" actId="1076"/>
          <ac:picMkLst>
            <pc:docMk/>
            <pc:sldMk cId="2631963513" sldId="287"/>
            <ac:picMk id="4" creationId="{06721B9E-9E9D-0565-F322-980A76B6E11A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5:39.489" v="248" actId="1076"/>
          <ac:cxnSpMkLst>
            <pc:docMk/>
            <pc:sldMk cId="2631963513" sldId="287"/>
            <ac:cxnSpMk id="6" creationId="{498410A3-40EF-A32D-9125-17811DE29329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6:05.818" v="258" actId="1076"/>
        <pc:sldMkLst>
          <pc:docMk/>
          <pc:sldMk cId="2940728993" sldId="288"/>
        </pc:sldMkLst>
        <pc:picChg chg="add mod">
          <ac:chgData name="Maria Isabel Uribe Diaz" userId="S::miuribe93@soy.sena.edu.co::f874e721-cfe2-4208-953d-f23d4fbbc403" providerId="AD" clId="Web-{B36B1021-5D7A-78D0-A480-5F0488AABD2F}" dt="2023-10-02T00:16:03.756" v="257" actId="1076"/>
          <ac:picMkLst>
            <pc:docMk/>
            <pc:sldMk cId="2940728993" sldId="288"/>
            <ac:picMk id="3" creationId="{D8B084F6-4774-35CF-9CFF-10512B3C7604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16:02.646" v="256" actId="1076"/>
          <ac:picMkLst>
            <pc:docMk/>
            <pc:sldMk cId="2940728993" sldId="288"/>
            <ac:picMk id="4" creationId="{6F506E3D-FFAD-41A2-516E-20F20821A00F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6:05.818" v="258" actId="1076"/>
          <ac:cxnSpMkLst>
            <pc:docMk/>
            <pc:sldMk cId="2940728993" sldId="288"/>
            <ac:cxnSpMk id="6" creationId="{8168688D-5849-37EE-14AE-AE2F627983BC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2T00:16:28.303" v="267" actId="1076"/>
        <pc:sldMkLst>
          <pc:docMk/>
          <pc:sldMk cId="3888342270" sldId="289"/>
        </pc:sldMkLst>
        <pc:picChg chg="add mod">
          <ac:chgData name="Maria Isabel Uribe Diaz" userId="S::miuribe93@soy.sena.edu.co::f874e721-cfe2-4208-953d-f23d4fbbc403" providerId="AD" clId="Web-{B36B1021-5D7A-78D0-A480-5F0488AABD2F}" dt="2023-10-02T00:16:10.568" v="260" actId="14100"/>
          <ac:picMkLst>
            <pc:docMk/>
            <pc:sldMk cId="3888342270" sldId="289"/>
            <ac:picMk id="3" creationId="{1716EF55-3DAF-CCCF-81F0-B53626284368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16:17.881" v="264" actId="14100"/>
          <ac:picMkLst>
            <pc:docMk/>
            <pc:sldMk cId="3888342270" sldId="289"/>
            <ac:picMk id="4" creationId="{08477757-CE08-0BF9-D51B-F4A15437CD7D}"/>
          </ac:picMkLst>
        </pc:picChg>
        <pc:cxnChg chg="add mod">
          <ac:chgData name="Maria Isabel Uribe Diaz" userId="S::miuribe93@soy.sena.edu.co::f874e721-cfe2-4208-953d-f23d4fbbc403" providerId="AD" clId="Web-{B36B1021-5D7A-78D0-A480-5F0488AABD2F}" dt="2023-10-02T00:16:28.303" v="267" actId="1076"/>
          <ac:cxnSpMkLst>
            <pc:docMk/>
            <pc:sldMk cId="3888342270" sldId="289"/>
            <ac:cxnSpMk id="6" creationId="{37F1A186-1687-F056-D53F-3C642DEE53A0}"/>
          </ac:cxnSpMkLst>
        </pc:cxnChg>
      </pc:sldChg>
      <pc:sldChg chg="addSp modSp">
        <pc:chgData name="Maria Isabel Uribe Diaz" userId="S::miuribe93@soy.sena.edu.co::f874e721-cfe2-4208-953d-f23d4fbbc403" providerId="AD" clId="Web-{B36B1021-5D7A-78D0-A480-5F0488AABD2F}" dt="2023-10-01T23:55:30.182" v="122" actId="1076"/>
        <pc:sldMkLst>
          <pc:docMk/>
          <pc:sldMk cId="3483679208" sldId="290"/>
        </pc:sldMkLst>
        <pc:picChg chg="add mod">
          <ac:chgData name="Maria Isabel Uribe Diaz" userId="S::miuribe93@soy.sena.edu.co::f874e721-cfe2-4208-953d-f23d4fbbc403" providerId="AD" clId="Web-{B36B1021-5D7A-78D0-A480-5F0488AABD2F}" dt="2023-10-01T23:55:30.182" v="122" actId="1076"/>
          <ac:picMkLst>
            <pc:docMk/>
            <pc:sldMk cId="3483679208" sldId="290"/>
            <ac:picMk id="3" creationId="{234E6414-91D3-618B-7512-59DEAD6D7E2F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4:50.415" v="119" actId="1076"/>
          <ac:picMkLst>
            <pc:docMk/>
            <pc:sldMk cId="3483679208" sldId="290"/>
            <ac:picMk id="4" creationId="{9FFC83B2-16BC-AFB3-9E04-292F09A41AE4}"/>
          </ac:picMkLst>
        </pc:picChg>
      </pc:sldChg>
      <pc:sldChg chg="addSp modSp ord">
        <pc:chgData name="Maria Isabel Uribe Diaz" userId="S::miuribe93@soy.sena.edu.co::f874e721-cfe2-4208-953d-f23d4fbbc403" providerId="AD" clId="Web-{B36B1021-5D7A-78D0-A480-5F0488AABD2F}" dt="2023-10-01T23:56:16.761" v="127" actId="1076"/>
        <pc:sldMkLst>
          <pc:docMk/>
          <pc:sldMk cId="705131947" sldId="291"/>
        </pc:sldMkLst>
        <pc:picChg chg="add mod">
          <ac:chgData name="Maria Isabel Uribe Diaz" userId="S::miuribe93@soy.sena.edu.co::f874e721-cfe2-4208-953d-f23d4fbbc403" providerId="AD" clId="Web-{B36B1021-5D7A-78D0-A480-5F0488AABD2F}" dt="2023-10-01T23:56:16.761" v="127" actId="1076"/>
          <ac:picMkLst>
            <pc:docMk/>
            <pc:sldMk cId="705131947" sldId="291"/>
            <ac:picMk id="3" creationId="{DD18DE48-642E-1BA0-17CD-0014767D01EB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5:33.744" v="124" actId="1076"/>
          <ac:picMkLst>
            <pc:docMk/>
            <pc:sldMk cId="705131947" sldId="291"/>
            <ac:picMk id="4" creationId="{95A4C73D-5E5E-CAEB-572C-AFB4A74C8BD3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2T00:01:45.958" v="162" actId="1076"/>
        <pc:sldMkLst>
          <pc:docMk/>
          <pc:sldMk cId="1420516570" sldId="292"/>
        </pc:sldMkLst>
        <pc:picChg chg="add mod">
          <ac:chgData name="Maria Isabel Uribe Diaz" userId="S::miuribe93@soy.sena.edu.co::f874e721-cfe2-4208-953d-f23d4fbbc403" providerId="AD" clId="Web-{B36B1021-5D7A-78D0-A480-5F0488AABD2F}" dt="2023-10-02T00:01:45.958" v="162" actId="1076"/>
          <ac:picMkLst>
            <pc:docMk/>
            <pc:sldMk cId="1420516570" sldId="292"/>
            <ac:picMk id="3" creationId="{8B7371A6-7709-9F0A-33FD-B37C4020DB7F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01:25.285" v="159" actId="1076"/>
          <ac:picMkLst>
            <pc:docMk/>
            <pc:sldMk cId="1420516570" sldId="292"/>
            <ac:picMk id="4" creationId="{C4FEE1A7-FA2F-C3DA-12B6-02F45DB77A64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1T23:57:05.528" v="131" actId="1076"/>
        <pc:sldMkLst>
          <pc:docMk/>
          <pc:sldMk cId="4067643954" sldId="293"/>
        </pc:sldMkLst>
        <pc:picChg chg="add mod">
          <ac:chgData name="Maria Isabel Uribe Diaz" userId="S::miuribe93@soy.sena.edu.co::f874e721-cfe2-4208-953d-f23d4fbbc403" providerId="AD" clId="Web-{B36B1021-5D7A-78D0-A480-5F0488AABD2F}" dt="2023-10-01T23:57:05.528" v="131" actId="1076"/>
          <ac:picMkLst>
            <pc:docMk/>
            <pc:sldMk cId="4067643954" sldId="293"/>
            <ac:picMk id="3" creationId="{0BD7F59E-491A-BB54-4D23-CD6683E8F2B5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6:20.324" v="128" actId="1076"/>
          <ac:picMkLst>
            <pc:docMk/>
            <pc:sldMk cId="4067643954" sldId="293"/>
            <ac:picMk id="4" creationId="{40893634-1899-A454-BAEB-9EBE3F0EA59A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1T23:58:07.123" v="136" actId="1076"/>
        <pc:sldMkLst>
          <pc:docMk/>
          <pc:sldMk cId="1158243922" sldId="294"/>
        </pc:sldMkLst>
        <pc:picChg chg="add mod">
          <ac:chgData name="Maria Isabel Uribe Diaz" userId="S::miuribe93@soy.sena.edu.co::f874e721-cfe2-4208-953d-f23d4fbbc403" providerId="AD" clId="Web-{B36B1021-5D7A-78D0-A480-5F0488AABD2F}" dt="2023-10-01T23:58:07.123" v="136" actId="1076"/>
          <ac:picMkLst>
            <pc:docMk/>
            <pc:sldMk cId="1158243922" sldId="294"/>
            <ac:picMk id="3" creationId="{D149616B-FAD4-E324-7F26-B40AD05CE1E5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7:15.091" v="132" actId="1076"/>
          <ac:picMkLst>
            <pc:docMk/>
            <pc:sldMk cId="1158243922" sldId="294"/>
            <ac:picMk id="4" creationId="{FAB1DA80-879F-1C09-0E18-4A7579D1EBF2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1T23:58:36.765" v="140" actId="1076"/>
        <pc:sldMkLst>
          <pc:docMk/>
          <pc:sldMk cId="1649743865" sldId="295"/>
        </pc:sldMkLst>
        <pc:picChg chg="add mod">
          <ac:chgData name="Maria Isabel Uribe Diaz" userId="S::miuribe93@soy.sena.edu.co::f874e721-cfe2-4208-953d-f23d4fbbc403" providerId="AD" clId="Web-{B36B1021-5D7A-78D0-A480-5F0488AABD2F}" dt="2023-10-01T23:58:36.765" v="140" actId="1076"/>
          <ac:picMkLst>
            <pc:docMk/>
            <pc:sldMk cId="1649743865" sldId="295"/>
            <ac:picMk id="3" creationId="{412936E4-8239-B0E8-8144-0F7A4F9E4FC2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8:30.124" v="137" actId="1076"/>
          <ac:picMkLst>
            <pc:docMk/>
            <pc:sldMk cId="1649743865" sldId="295"/>
            <ac:picMk id="4" creationId="{1DF74487-4074-C103-B621-927873B97E28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1T23:59:00.297" v="144" actId="1076"/>
        <pc:sldMkLst>
          <pc:docMk/>
          <pc:sldMk cId="1793131849" sldId="296"/>
        </pc:sldMkLst>
        <pc:picChg chg="add mod">
          <ac:chgData name="Maria Isabel Uribe Diaz" userId="S::miuribe93@soy.sena.edu.co::f874e721-cfe2-4208-953d-f23d4fbbc403" providerId="AD" clId="Web-{B36B1021-5D7A-78D0-A480-5F0488AABD2F}" dt="2023-10-01T23:59:00.297" v="144" actId="1076"/>
          <ac:picMkLst>
            <pc:docMk/>
            <pc:sldMk cId="1793131849" sldId="296"/>
            <ac:picMk id="3" creationId="{3F36EDE2-0CFE-6A63-4B47-E556DC9F8901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8:39.796" v="141" actId="1076"/>
          <ac:picMkLst>
            <pc:docMk/>
            <pc:sldMk cId="1793131849" sldId="296"/>
            <ac:picMk id="4" creationId="{89BFE72C-CBDA-F2A2-38FD-A3FBC6AE1639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1T23:59:43.267" v="149" actId="1076"/>
        <pc:sldMkLst>
          <pc:docMk/>
          <pc:sldMk cId="3628380992" sldId="297"/>
        </pc:sldMkLst>
        <pc:picChg chg="add mod">
          <ac:chgData name="Maria Isabel Uribe Diaz" userId="S::miuribe93@soy.sena.edu.co::f874e721-cfe2-4208-953d-f23d4fbbc403" providerId="AD" clId="Web-{B36B1021-5D7A-78D0-A480-5F0488AABD2F}" dt="2023-10-01T23:59:43.267" v="149" actId="1076"/>
          <ac:picMkLst>
            <pc:docMk/>
            <pc:sldMk cId="3628380992" sldId="297"/>
            <ac:picMk id="3" creationId="{8F5FAAD9-515D-FB66-A392-59EEBC7284DA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9:07.875" v="145" actId="1076"/>
          <ac:picMkLst>
            <pc:docMk/>
            <pc:sldMk cId="3628380992" sldId="297"/>
            <ac:picMk id="4" creationId="{744281A7-EAA3-373B-2F2C-6F3ACA80B1CF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2T00:00:17.190" v="153" actId="1076"/>
        <pc:sldMkLst>
          <pc:docMk/>
          <pc:sldMk cId="2912299347" sldId="298"/>
        </pc:sldMkLst>
        <pc:picChg chg="add mod">
          <ac:chgData name="Maria Isabel Uribe Diaz" userId="S::miuribe93@soy.sena.edu.co::f874e721-cfe2-4208-953d-f23d4fbbc403" providerId="AD" clId="Web-{B36B1021-5D7A-78D0-A480-5F0488AABD2F}" dt="2023-10-02T00:00:17.190" v="153" actId="1076"/>
          <ac:picMkLst>
            <pc:docMk/>
            <pc:sldMk cId="2912299347" sldId="298"/>
            <ac:picMk id="3" creationId="{4BB5DF93-C6EA-E150-795C-7E3565F3EDDE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1T23:59:46.533" v="150" actId="1076"/>
          <ac:picMkLst>
            <pc:docMk/>
            <pc:sldMk cId="2912299347" sldId="298"/>
            <ac:picMk id="4" creationId="{998173BE-C1D9-A30B-46D4-2C923C58CC15}"/>
          </ac:picMkLst>
        </pc:picChg>
      </pc:sldChg>
      <pc:sldChg chg="addSp modSp">
        <pc:chgData name="Maria Isabel Uribe Diaz" userId="S::miuribe93@soy.sena.edu.co::f874e721-cfe2-4208-953d-f23d4fbbc403" providerId="AD" clId="Web-{B36B1021-5D7A-78D0-A480-5F0488AABD2F}" dt="2023-10-02T00:00:51.284" v="158" actId="1076"/>
        <pc:sldMkLst>
          <pc:docMk/>
          <pc:sldMk cId="3532239822" sldId="299"/>
        </pc:sldMkLst>
        <pc:picChg chg="add mod">
          <ac:chgData name="Maria Isabel Uribe Diaz" userId="S::miuribe93@soy.sena.edu.co::f874e721-cfe2-4208-953d-f23d4fbbc403" providerId="AD" clId="Web-{B36B1021-5D7A-78D0-A480-5F0488AABD2F}" dt="2023-10-02T00:00:51.284" v="158" actId="1076"/>
          <ac:picMkLst>
            <pc:docMk/>
            <pc:sldMk cId="3532239822" sldId="299"/>
            <ac:picMk id="3" creationId="{94934FD5-F839-0EA9-35B7-19A25F8A7856}"/>
          </ac:picMkLst>
        </pc:picChg>
        <pc:picChg chg="mod">
          <ac:chgData name="Maria Isabel Uribe Diaz" userId="S::miuribe93@soy.sena.edu.co::f874e721-cfe2-4208-953d-f23d4fbbc403" providerId="AD" clId="Web-{B36B1021-5D7A-78D0-A480-5F0488AABD2F}" dt="2023-10-02T00:00:21.799" v="154" actId="1076"/>
          <ac:picMkLst>
            <pc:docMk/>
            <pc:sldMk cId="3532239822" sldId="299"/>
            <ac:picMk id="7" creationId="{F65BD403-23D1-E369-58C3-F0EEE91DF94F}"/>
          </ac:picMkLst>
        </pc:picChg>
      </pc:sldChg>
      <pc:sldChg chg="modSp">
        <pc:chgData name="Maria Isabel Uribe Diaz" userId="S::miuribe93@soy.sena.edu.co::f874e721-cfe2-4208-953d-f23d4fbbc403" providerId="AD" clId="Web-{B36B1021-5D7A-78D0-A480-5F0488AABD2F}" dt="2023-10-02T00:40:41.605" v="374" actId="1076"/>
        <pc:sldMkLst>
          <pc:docMk/>
          <pc:sldMk cId="2375315632" sldId="331"/>
        </pc:sldMkLst>
        <pc:spChg chg="mod">
          <ac:chgData name="Maria Isabel Uribe Diaz" userId="S::miuribe93@soy.sena.edu.co::f874e721-cfe2-4208-953d-f23d4fbbc403" providerId="AD" clId="Web-{B36B1021-5D7A-78D0-A480-5F0488AABD2F}" dt="2023-10-02T00:40:41.605" v="374" actId="1076"/>
          <ac:spMkLst>
            <pc:docMk/>
            <pc:sldMk cId="2375315632" sldId="331"/>
            <ac:spMk id="3" creationId="{124DBE64-44BE-CE7F-0926-6ADE2F0B4C13}"/>
          </ac:spMkLst>
        </pc:spChg>
      </pc:sldChg>
      <pc:sldChg chg="addSp delSp modSp">
        <pc:chgData name="Maria Isabel Uribe Diaz" userId="S::miuribe93@soy.sena.edu.co::f874e721-cfe2-4208-953d-f23d4fbbc403" providerId="AD" clId="Web-{B36B1021-5D7A-78D0-A480-5F0488AABD2F}" dt="2023-10-02T00:51:27.045" v="472" actId="1076"/>
        <pc:sldMkLst>
          <pc:docMk/>
          <pc:sldMk cId="4264323127" sldId="333"/>
        </pc:sldMkLst>
        <pc:spChg chg="del mod">
          <ac:chgData name="Maria Isabel Uribe Diaz" userId="S::miuribe93@soy.sena.edu.co::f874e721-cfe2-4208-953d-f23d4fbbc403" providerId="AD" clId="Web-{B36B1021-5D7A-78D0-A480-5F0488AABD2F}" dt="2023-10-02T00:50:21.965" v="448"/>
          <ac:spMkLst>
            <pc:docMk/>
            <pc:sldMk cId="4264323127" sldId="333"/>
            <ac:spMk id="3" creationId="{124DBE64-44BE-CE7F-0926-6ADE2F0B4C13}"/>
          </ac:spMkLst>
        </pc:spChg>
        <pc:spChg chg="add del mod">
          <ac:chgData name="Maria Isabel Uribe Diaz" userId="S::miuribe93@soy.sena.edu.co::f874e721-cfe2-4208-953d-f23d4fbbc403" providerId="AD" clId="Web-{B36B1021-5D7A-78D0-A480-5F0488AABD2F}" dt="2023-10-02T00:50:39.325" v="451"/>
          <ac:spMkLst>
            <pc:docMk/>
            <pc:sldMk cId="4264323127" sldId="333"/>
            <ac:spMk id="5" creationId="{AB134798-8184-2018-359A-B54C9FA69472}"/>
          </ac:spMkLst>
        </pc:spChg>
        <pc:spChg chg="add mod">
          <ac:chgData name="Maria Isabel Uribe Diaz" userId="S::miuribe93@soy.sena.edu.co::f874e721-cfe2-4208-953d-f23d4fbbc403" providerId="AD" clId="Web-{B36B1021-5D7A-78D0-A480-5F0488AABD2F}" dt="2023-10-02T00:51:22.389" v="471" actId="20577"/>
          <ac:spMkLst>
            <pc:docMk/>
            <pc:sldMk cId="4264323127" sldId="333"/>
            <ac:spMk id="7" creationId="{D22800A8-7673-EA7A-6447-B0FF8F549CA9}"/>
          </ac:spMkLst>
        </pc:spChg>
        <pc:picChg chg="mod">
          <ac:chgData name="Maria Isabel Uribe Diaz" userId="S::miuribe93@soy.sena.edu.co::f874e721-cfe2-4208-953d-f23d4fbbc403" providerId="AD" clId="Web-{B36B1021-5D7A-78D0-A480-5F0488AABD2F}" dt="2023-10-02T00:51:27.045" v="472" actId="1076"/>
          <ac:picMkLst>
            <pc:docMk/>
            <pc:sldMk cId="4264323127" sldId="333"/>
            <ac:picMk id="2" creationId="{3A72109D-061D-693D-ECF6-2509B235326B}"/>
          </ac:picMkLst>
        </pc:picChg>
      </pc:sldChg>
      <pc:sldChg chg="modSp">
        <pc:chgData name="Maria Isabel Uribe Diaz" userId="S::miuribe93@soy.sena.edu.co::f874e721-cfe2-4208-953d-f23d4fbbc403" providerId="AD" clId="Web-{B36B1021-5D7A-78D0-A480-5F0488AABD2F}" dt="2023-10-02T01:19:49.682" v="557" actId="20577"/>
        <pc:sldMkLst>
          <pc:docMk/>
          <pc:sldMk cId="1102636764" sldId="334"/>
        </pc:sldMkLst>
        <pc:spChg chg="mod">
          <ac:chgData name="Maria Isabel Uribe Diaz" userId="S::miuribe93@soy.sena.edu.co::f874e721-cfe2-4208-953d-f23d4fbbc403" providerId="AD" clId="Web-{B36B1021-5D7A-78D0-A480-5F0488AABD2F}" dt="2023-10-02T01:19:49.682" v="557" actId="20577"/>
          <ac:spMkLst>
            <pc:docMk/>
            <pc:sldMk cId="1102636764" sldId="334"/>
            <ac:spMk id="3" creationId="{124DBE64-44BE-CE7F-0926-6ADE2F0B4C13}"/>
          </ac:spMkLst>
        </pc:spChg>
      </pc:sldChg>
      <pc:sldChg chg="modSp">
        <pc:chgData name="Maria Isabel Uribe Diaz" userId="S::miuribe93@soy.sena.edu.co::f874e721-cfe2-4208-953d-f23d4fbbc403" providerId="AD" clId="Web-{B36B1021-5D7A-78D0-A480-5F0488AABD2F}" dt="2023-10-02T01:23:39.296" v="698" actId="20577"/>
        <pc:sldMkLst>
          <pc:docMk/>
          <pc:sldMk cId="3122888091" sldId="335"/>
        </pc:sldMkLst>
        <pc:spChg chg="mod">
          <ac:chgData name="Maria Isabel Uribe Diaz" userId="S::miuribe93@soy.sena.edu.co::f874e721-cfe2-4208-953d-f23d4fbbc403" providerId="AD" clId="Web-{B36B1021-5D7A-78D0-A480-5F0488AABD2F}" dt="2023-10-02T01:23:39.296" v="698" actId="20577"/>
          <ac:spMkLst>
            <pc:docMk/>
            <pc:sldMk cId="3122888091" sldId="335"/>
            <ac:spMk id="3" creationId="{124DBE64-44BE-CE7F-0926-6ADE2F0B4C13}"/>
          </ac:spMkLst>
        </pc:spChg>
      </pc:sldChg>
      <pc:sldChg chg="addSp delSp modSp">
        <pc:chgData name="Maria Isabel Uribe Diaz" userId="S::miuribe93@soy.sena.edu.co::f874e721-cfe2-4208-953d-f23d4fbbc403" providerId="AD" clId="Web-{B36B1021-5D7A-78D0-A480-5F0488AABD2F}" dt="2023-10-02T01:29:06.507" v="772" actId="14100"/>
        <pc:sldMkLst>
          <pc:docMk/>
          <pc:sldMk cId="618732688" sldId="336"/>
        </pc:sldMkLst>
        <pc:spChg chg="mod">
          <ac:chgData name="Maria Isabel Uribe Diaz" userId="S::miuribe93@soy.sena.edu.co::f874e721-cfe2-4208-953d-f23d4fbbc403" providerId="AD" clId="Web-{B36B1021-5D7A-78D0-A480-5F0488AABD2F}" dt="2023-10-02T01:27:36.318" v="762" actId="20577"/>
          <ac:spMkLst>
            <pc:docMk/>
            <pc:sldMk cId="618732688" sldId="336"/>
            <ac:spMk id="3" creationId="{124DBE64-44BE-CE7F-0926-6ADE2F0B4C13}"/>
          </ac:spMkLst>
        </pc:spChg>
        <pc:picChg chg="add del mod modCrop">
          <ac:chgData name="Maria Isabel Uribe Diaz" userId="S::miuribe93@soy.sena.edu.co::f874e721-cfe2-4208-953d-f23d4fbbc403" providerId="AD" clId="Web-{B36B1021-5D7A-78D0-A480-5F0488AABD2F}" dt="2023-10-02T01:29:06.507" v="772" actId="14100"/>
          <ac:picMkLst>
            <pc:docMk/>
            <pc:sldMk cId="618732688" sldId="336"/>
            <ac:picMk id="2" creationId="{258FDEC9-2620-868F-336E-A726AE7BBFFE}"/>
          </ac:picMkLst>
        </pc:picChg>
      </pc:sldChg>
      <pc:sldChg chg="modSp">
        <pc:chgData name="Maria Isabel Uribe Diaz" userId="S::miuribe93@soy.sena.edu.co::f874e721-cfe2-4208-953d-f23d4fbbc403" providerId="AD" clId="Web-{B36B1021-5D7A-78D0-A480-5F0488AABD2F}" dt="2023-10-02T01:30:11.509" v="890" actId="20577"/>
        <pc:sldMkLst>
          <pc:docMk/>
          <pc:sldMk cId="3936470504" sldId="337"/>
        </pc:sldMkLst>
        <pc:spChg chg="mod">
          <ac:chgData name="Maria Isabel Uribe Diaz" userId="S::miuribe93@soy.sena.edu.co::f874e721-cfe2-4208-953d-f23d4fbbc403" providerId="AD" clId="Web-{B36B1021-5D7A-78D0-A480-5F0488AABD2F}" dt="2023-10-02T01:30:11.509" v="890" actId="20577"/>
          <ac:spMkLst>
            <pc:docMk/>
            <pc:sldMk cId="3936470504" sldId="337"/>
            <ac:spMk id="3" creationId="{124DBE64-44BE-CE7F-0926-6ADE2F0B4C13}"/>
          </ac:spMkLst>
        </pc:spChg>
        <pc:picChg chg="mod modCrop">
          <ac:chgData name="Maria Isabel Uribe Diaz" userId="S::miuribe93@soy.sena.edu.co::f874e721-cfe2-4208-953d-f23d4fbbc403" providerId="AD" clId="Web-{B36B1021-5D7A-78D0-A480-5F0488AABD2F}" dt="2023-10-02T01:29:09.179" v="773" actId="1076"/>
          <ac:picMkLst>
            <pc:docMk/>
            <pc:sldMk cId="3936470504" sldId="337"/>
            <ac:picMk id="2" creationId="{87E7B7DB-BEC4-D16F-9216-B247FD84FA4E}"/>
          </ac:picMkLst>
        </pc:picChg>
      </pc:sldChg>
    </pc:docChg>
  </pc:docChgLst>
  <pc:docChgLst>
    <pc:chgData name="Sara Naidu Diaz Gonzalez" userId="S::sndiaz4@soy.sena.edu.co::94f02f45-69a4-4ff3-a3dc-fe0d52e2f980" providerId="AD" clId="Web-{7677CFFD-6D81-0DCC-5A3B-B16760943C9F}"/>
    <pc:docChg chg="addSld delSld modSld sldOrd">
      <pc:chgData name="Sara Naidu Diaz Gonzalez" userId="S::sndiaz4@soy.sena.edu.co::94f02f45-69a4-4ff3-a3dc-fe0d52e2f980" providerId="AD" clId="Web-{7677CFFD-6D81-0DCC-5A3B-B16760943C9F}" dt="2023-10-02T00:59:19.631" v="422" actId="1076"/>
      <pc:docMkLst>
        <pc:docMk/>
      </pc:docMkLst>
      <pc:sldChg chg="modSp del">
        <pc:chgData name="Sara Naidu Diaz Gonzalez" userId="S::sndiaz4@soy.sena.edu.co::94f02f45-69a4-4ff3-a3dc-fe0d52e2f980" providerId="AD" clId="Web-{7677CFFD-6D81-0DCC-5A3B-B16760943C9F}" dt="2023-10-01T23:10:34.004" v="31"/>
        <pc:sldMkLst>
          <pc:docMk/>
          <pc:sldMk cId="1160998836" sldId="271"/>
        </pc:sldMkLst>
        <pc:spChg chg="mod">
          <ac:chgData name="Sara Naidu Diaz Gonzalez" userId="S::sndiaz4@soy.sena.edu.co::94f02f45-69a4-4ff3-a3dc-fe0d52e2f980" providerId="AD" clId="Web-{7677CFFD-6D81-0DCC-5A3B-B16760943C9F}" dt="2023-10-01T23:10:00.314" v="20" actId="20577"/>
          <ac:spMkLst>
            <pc:docMk/>
            <pc:sldMk cId="1160998836" sldId="271"/>
            <ac:spMk id="6" creationId="{6D99E476-B81C-D772-5A08-812149C84FCF}"/>
          </ac:spMkLst>
        </pc:spChg>
        <pc:picChg chg="mod">
          <ac:chgData name="Sara Naidu Diaz Gonzalez" userId="S::sndiaz4@soy.sena.edu.co::94f02f45-69a4-4ff3-a3dc-fe0d52e2f980" providerId="AD" clId="Web-{7677CFFD-6D81-0DCC-5A3B-B16760943C9F}" dt="2023-10-01T23:10:08.612" v="22" actId="1076"/>
          <ac:picMkLst>
            <pc:docMk/>
            <pc:sldMk cId="1160998836" sldId="271"/>
            <ac:picMk id="5" creationId="{75DC94A0-F4D7-6366-D5B5-582D2EE915A0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1T23:29:46.910" v="37" actId="1076"/>
        <pc:sldMkLst>
          <pc:docMk/>
          <pc:sldMk cId="1070379556" sldId="272"/>
        </pc:sldMkLst>
        <pc:picChg chg="add mod modCrop">
          <ac:chgData name="Sara Naidu Diaz Gonzalez" userId="S::sndiaz4@soy.sena.edu.co::94f02f45-69a4-4ff3-a3dc-fe0d52e2f980" providerId="AD" clId="Web-{7677CFFD-6D81-0DCC-5A3B-B16760943C9F}" dt="2023-10-01T23:07:29.913" v="17" actId="1076"/>
          <ac:picMkLst>
            <pc:docMk/>
            <pc:sldMk cId="1070379556" sldId="272"/>
            <ac:picMk id="2" creationId="{5EF2E3A3-3F62-BA91-CE6B-067416B59FFE}"/>
          </ac:picMkLst>
        </pc:picChg>
        <pc:picChg chg="add mod modCrop">
          <ac:chgData name="Sara Naidu Diaz Gonzalez" userId="S::sndiaz4@soy.sena.edu.co::94f02f45-69a4-4ff3-a3dc-fe0d52e2f980" providerId="AD" clId="Web-{7677CFFD-6D81-0DCC-5A3B-B16760943C9F}" dt="2023-10-01T23:07:27.913" v="16" actId="1076"/>
          <ac:picMkLst>
            <pc:docMk/>
            <pc:sldMk cId="1070379556" sldId="272"/>
            <ac:picMk id="3" creationId="{76560EB4-4F21-908F-2C1A-653BD5F9B874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26:39.679" v="33" actId="1076"/>
          <ac:picMkLst>
            <pc:docMk/>
            <pc:sldMk cId="1070379556" sldId="272"/>
            <ac:picMk id="5" creationId="{75005974-D47C-1511-D321-A72A58F8EEFC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29:46.910" v="37" actId="1076"/>
          <ac:picMkLst>
            <pc:docMk/>
            <pc:sldMk cId="1070379556" sldId="272"/>
            <ac:picMk id="6" creationId="{826ACDF4-06A1-49F8-509F-4D1B2BA4B270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6:57.255" v="324" actId="688"/>
        <pc:sldMkLst>
          <pc:docMk/>
          <pc:sldMk cId="3483679208" sldId="290"/>
        </pc:sldMkLst>
        <pc:picChg chg="mod">
          <ac:chgData name="Sara Naidu Diaz Gonzalez" userId="S::sndiaz4@soy.sena.edu.co::94f02f45-69a4-4ff3-a3dc-fe0d52e2f980" providerId="AD" clId="Web-{7677CFFD-6D81-0DCC-5A3B-B16760943C9F}" dt="2023-10-02T00:16:21.002" v="318" actId="1076"/>
          <ac:picMkLst>
            <pc:docMk/>
            <pc:sldMk cId="3483679208" sldId="290"/>
            <ac:picMk id="3" creationId="{234E6414-91D3-618B-7512-59DEAD6D7E2F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2T00:16:16.533" v="315" actId="1076"/>
          <ac:picMkLst>
            <pc:docMk/>
            <pc:sldMk cId="3483679208" sldId="290"/>
            <ac:picMk id="4" creationId="{9FFC83B2-16BC-AFB3-9E04-292F09A41AE4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6:57.255" v="324" actId="688"/>
          <ac:picMkLst>
            <pc:docMk/>
            <pc:sldMk cId="3483679208" sldId="290"/>
            <ac:picMk id="6" creationId="{0DC08AB5-3C66-312A-46F6-C22BCA21B067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04.865" v="326" actId="688"/>
        <pc:sldMkLst>
          <pc:docMk/>
          <pc:sldMk cId="705131947" sldId="291"/>
        </pc:sldMkLst>
        <pc:picChg chg="add mod">
          <ac:chgData name="Sara Naidu Diaz Gonzalez" userId="S::sndiaz4@soy.sena.edu.co::94f02f45-69a4-4ff3-a3dc-fe0d52e2f980" providerId="AD" clId="Web-{7677CFFD-6D81-0DCC-5A3B-B16760943C9F}" dt="2023-10-02T00:17:04.865" v="326" actId="688"/>
          <ac:picMkLst>
            <pc:docMk/>
            <pc:sldMk cId="705131947" sldId="291"/>
            <ac:picMk id="6" creationId="{B892568D-C87E-650D-2108-AC0B9029F691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00.552" v="325" actId="688"/>
        <pc:sldMkLst>
          <pc:docMk/>
          <pc:sldMk cId="1420516570" sldId="292"/>
        </pc:sldMkLst>
        <pc:picChg chg="mod">
          <ac:chgData name="Sara Naidu Diaz Gonzalez" userId="S::sndiaz4@soy.sena.edu.co::94f02f45-69a4-4ff3-a3dc-fe0d52e2f980" providerId="AD" clId="Web-{7677CFFD-6D81-0DCC-5A3B-B16760943C9F}" dt="2023-10-02T00:16:07.564" v="309" actId="1076"/>
          <ac:picMkLst>
            <pc:docMk/>
            <pc:sldMk cId="1420516570" sldId="292"/>
            <ac:picMk id="3" creationId="{8B7371A6-7709-9F0A-33FD-B37C4020DB7F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2T00:16:04.908" v="307" actId="14100"/>
          <ac:picMkLst>
            <pc:docMk/>
            <pc:sldMk cId="1420516570" sldId="292"/>
            <ac:picMk id="4" creationId="{C4FEE1A7-FA2F-C3DA-12B6-02F45DB77A64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00.552" v="325" actId="688"/>
          <ac:picMkLst>
            <pc:docMk/>
            <pc:sldMk cId="1420516570" sldId="292"/>
            <ac:picMk id="6" creationId="{748F4525-ECD7-3A38-7B89-BB650AFC6485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09.177" v="327" actId="688"/>
        <pc:sldMkLst>
          <pc:docMk/>
          <pc:sldMk cId="4067643954" sldId="293"/>
        </pc:sldMkLst>
        <pc:picChg chg="add mod">
          <ac:chgData name="Sara Naidu Diaz Gonzalez" userId="S::sndiaz4@soy.sena.edu.co::94f02f45-69a4-4ff3-a3dc-fe0d52e2f980" providerId="AD" clId="Web-{7677CFFD-6D81-0DCC-5A3B-B16760943C9F}" dt="2023-10-02T00:17:09.177" v="327" actId="688"/>
          <ac:picMkLst>
            <pc:docMk/>
            <pc:sldMk cId="4067643954" sldId="293"/>
            <ac:picMk id="6" creationId="{08D61F7F-72BE-B3B2-E8C7-6FA48DC31887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15.068" v="328" actId="688"/>
        <pc:sldMkLst>
          <pc:docMk/>
          <pc:sldMk cId="1158243922" sldId="294"/>
        </pc:sldMkLst>
        <pc:picChg chg="mod">
          <ac:chgData name="Sara Naidu Diaz Gonzalez" userId="S::sndiaz4@soy.sena.edu.co::94f02f45-69a4-4ff3-a3dc-fe0d52e2f980" providerId="AD" clId="Web-{7677CFFD-6D81-0DCC-5A3B-B16760943C9F}" dt="2023-10-02T00:15:35.749" v="289" actId="14100"/>
          <ac:picMkLst>
            <pc:docMk/>
            <pc:sldMk cId="1158243922" sldId="294"/>
            <ac:picMk id="7" creationId="{21459A2F-B6FA-9311-0305-527DA4543AD5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15.068" v="328" actId="688"/>
          <ac:picMkLst>
            <pc:docMk/>
            <pc:sldMk cId="1158243922" sldId="294"/>
            <ac:picMk id="8" creationId="{D3BA7E47-6783-D548-79D0-9A2597B26215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19.616" v="329" actId="688"/>
        <pc:sldMkLst>
          <pc:docMk/>
          <pc:sldMk cId="1649743865" sldId="295"/>
        </pc:sldMkLst>
        <pc:picChg chg="mod">
          <ac:chgData name="Sara Naidu Diaz Gonzalez" userId="S::sndiaz4@soy.sena.edu.co::94f02f45-69a4-4ff3-a3dc-fe0d52e2f980" providerId="AD" clId="Web-{7677CFFD-6D81-0DCC-5A3B-B16760943C9F}" dt="2023-10-02T00:15:27.577" v="286" actId="14100"/>
          <ac:picMkLst>
            <pc:docMk/>
            <pc:sldMk cId="1649743865" sldId="295"/>
            <ac:picMk id="3" creationId="{412936E4-8239-B0E8-8144-0F7A4F9E4FC2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2T00:15:24.499" v="285" actId="14100"/>
          <ac:picMkLst>
            <pc:docMk/>
            <pc:sldMk cId="1649743865" sldId="295"/>
            <ac:picMk id="4" creationId="{1DF74487-4074-C103-B621-927873B97E28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19.616" v="329" actId="688"/>
          <ac:picMkLst>
            <pc:docMk/>
            <pc:sldMk cId="1649743865" sldId="295"/>
            <ac:picMk id="6" creationId="{466CC1CD-4271-A459-D8E6-C3D9637B8169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6:44.051" v="323" actId="688"/>
        <pc:sldMkLst>
          <pc:docMk/>
          <pc:sldMk cId="1793131849" sldId="296"/>
        </pc:sldMkLst>
        <pc:picChg chg="mod">
          <ac:chgData name="Sara Naidu Diaz Gonzalez" userId="S::sndiaz4@soy.sena.edu.co::94f02f45-69a4-4ff3-a3dc-fe0d52e2f980" providerId="AD" clId="Web-{7677CFFD-6D81-0DCC-5A3B-B16760943C9F}" dt="2023-10-02T00:16:34.206" v="322" actId="14100"/>
          <ac:picMkLst>
            <pc:docMk/>
            <pc:sldMk cId="1793131849" sldId="296"/>
            <ac:picMk id="4" creationId="{89BFE72C-CBDA-F2A2-38FD-A3FBC6AE1639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6:44.051" v="323" actId="688"/>
          <ac:picMkLst>
            <pc:docMk/>
            <pc:sldMk cId="1793131849" sldId="296"/>
            <ac:picMk id="6" creationId="{9050B714-FB20-F63E-DE6C-E33047D54079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26.413" v="330" actId="688"/>
        <pc:sldMkLst>
          <pc:docMk/>
          <pc:sldMk cId="3628380992" sldId="297"/>
        </pc:sldMkLst>
        <pc:picChg chg="add mod">
          <ac:chgData name="Sara Naidu Diaz Gonzalez" userId="S::sndiaz4@soy.sena.edu.co::94f02f45-69a4-4ff3-a3dc-fe0d52e2f980" providerId="AD" clId="Web-{7677CFFD-6D81-0DCC-5A3B-B16760943C9F}" dt="2023-10-02T00:17:26.413" v="330" actId="688"/>
          <ac:picMkLst>
            <pc:docMk/>
            <pc:sldMk cId="3628380992" sldId="297"/>
            <ac:picMk id="6" creationId="{67039C53-1404-16AB-70F4-A2C804075F54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31.616" v="331" actId="688"/>
        <pc:sldMkLst>
          <pc:docMk/>
          <pc:sldMk cId="2912299347" sldId="298"/>
        </pc:sldMkLst>
        <pc:picChg chg="add mod">
          <ac:chgData name="Sara Naidu Diaz Gonzalez" userId="S::sndiaz4@soy.sena.edu.co::94f02f45-69a4-4ff3-a3dc-fe0d52e2f980" providerId="AD" clId="Web-{7677CFFD-6D81-0DCC-5A3B-B16760943C9F}" dt="2023-10-02T00:17:31.616" v="331" actId="688"/>
          <ac:picMkLst>
            <pc:docMk/>
            <pc:sldMk cId="2912299347" sldId="298"/>
            <ac:picMk id="6" creationId="{9BE81B9C-193A-F1C7-7F59-20EBC3C95C3E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36.070" v="332" actId="688"/>
        <pc:sldMkLst>
          <pc:docMk/>
          <pc:sldMk cId="3532239822" sldId="299"/>
        </pc:sldMkLst>
        <pc:picChg chg="add mod">
          <ac:chgData name="Sara Naidu Diaz Gonzalez" userId="S::sndiaz4@soy.sena.edu.co::94f02f45-69a4-4ff3-a3dc-fe0d52e2f980" providerId="AD" clId="Web-{7677CFFD-6D81-0DCC-5A3B-B16760943C9F}" dt="2023-10-02T00:17:36.070" v="332" actId="688"/>
          <ac:picMkLst>
            <pc:docMk/>
            <pc:sldMk cId="3532239822" sldId="299"/>
            <ac:picMk id="5" creationId="{68EE8001-A2EA-8C00-36DC-FEC6E028CDC7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2T00:17:39.961" v="333" actId="688"/>
        <pc:sldMkLst>
          <pc:docMk/>
          <pc:sldMk cId="3119474400" sldId="300"/>
        </pc:sldMkLst>
        <pc:spChg chg="mod">
          <ac:chgData name="Sara Naidu Diaz Gonzalez" userId="S::sndiaz4@soy.sena.edu.co::94f02f45-69a4-4ff3-a3dc-fe0d52e2f980" providerId="AD" clId="Web-{7677CFFD-6D81-0DCC-5A3B-B16760943C9F}" dt="2023-10-01T23:33:17.612" v="42" actId="20577"/>
          <ac:spMkLst>
            <pc:docMk/>
            <pc:sldMk cId="3119474400" sldId="300"/>
            <ac:spMk id="2" creationId="{6EA015ED-7583-8CED-39B9-3B7307E75474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1T23:33:28.316" v="47" actId="1076"/>
          <ac:picMkLst>
            <pc:docMk/>
            <pc:sldMk cId="3119474400" sldId="300"/>
            <ac:picMk id="3" creationId="{5A2FF3E5-2481-33DB-A2B5-9BBF88942613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1T23:33:33.316" v="50" actId="1076"/>
          <ac:picMkLst>
            <pc:docMk/>
            <pc:sldMk cId="3119474400" sldId="300"/>
            <ac:picMk id="4" creationId="{5569577E-478F-4FBC-26E7-91D3AF4DA871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39.961" v="333" actId="688"/>
          <ac:picMkLst>
            <pc:docMk/>
            <pc:sldMk cId="3119474400" sldId="300"/>
            <ac:picMk id="5" creationId="{8D6C44A5-EB43-A8B3-ADC4-2F45C7CFC924}"/>
          </ac:picMkLst>
        </pc:picChg>
      </pc:sldChg>
      <pc:sldChg chg="addSp delSp modSp ord">
        <pc:chgData name="Sara Naidu Diaz Gonzalez" userId="S::sndiaz4@soy.sena.edu.co::94f02f45-69a4-4ff3-a3dc-fe0d52e2f980" providerId="AD" clId="Web-{7677CFFD-6D81-0DCC-5A3B-B16760943C9F}" dt="2023-10-02T00:17:53.415" v="335" actId="688"/>
        <pc:sldMkLst>
          <pc:docMk/>
          <pc:sldMk cId="3278273946" sldId="301"/>
        </pc:sldMkLst>
        <pc:spChg chg="add del mod">
          <ac:chgData name="Sara Naidu Diaz Gonzalez" userId="S::sndiaz4@soy.sena.edu.co::94f02f45-69a4-4ff3-a3dc-fe0d52e2f980" providerId="AD" clId="Web-{7677CFFD-6D81-0DCC-5A3B-B16760943C9F}" dt="2023-10-01T23:37:42.317" v="81"/>
          <ac:spMkLst>
            <pc:docMk/>
            <pc:sldMk cId="3278273946" sldId="301"/>
            <ac:spMk id="6" creationId="{CED55A46-78AE-5802-F8B5-DC4EAA7C0675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1T23:35:20.980" v="56" actId="14100"/>
          <ac:picMkLst>
            <pc:docMk/>
            <pc:sldMk cId="3278273946" sldId="301"/>
            <ac:picMk id="3" creationId="{CCA3A2F2-A910-5FCE-D981-7F85EA16B997}"/>
          </ac:picMkLst>
        </pc:picChg>
        <pc:picChg chg="del mod">
          <ac:chgData name="Sara Naidu Diaz Gonzalez" userId="S::sndiaz4@soy.sena.edu.co::94f02f45-69a4-4ff3-a3dc-fe0d52e2f980" providerId="AD" clId="Web-{7677CFFD-6D81-0DCC-5A3B-B16760943C9F}" dt="2023-10-01T23:36:06.545" v="58"/>
          <ac:picMkLst>
            <pc:docMk/>
            <pc:sldMk cId="3278273946" sldId="301"/>
            <ac:picMk id="4" creationId="{6DABC932-CAEF-D0A5-BB58-40248BC44328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53.415" v="335" actId="688"/>
          <ac:picMkLst>
            <pc:docMk/>
            <pc:sldMk cId="3278273946" sldId="301"/>
            <ac:picMk id="8" creationId="{7CABF53F-4D4D-88EB-CAB1-08A92637CCE6}"/>
          </ac:picMkLst>
        </pc:picChg>
      </pc:sldChg>
      <pc:sldChg chg="addSp delSp modSp ord">
        <pc:chgData name="Sara Naidu Diaz Gonzalez" userId="S::sndiaz4@soy.sena.edu.co::94f02f45-69a4-4ff3-a3dc-fe0d52e2f980" providerId="AD" clId="Web-{7677CFFD-6D81-0DCC-5A3B-B16760943C9F}" dt="2023-10-01T23:42:44.634" v="125"/>
        <pc:sldMkLst>
          <pc:docMk/>
          <pc:sldMk cId="3055974238" sldId="302"/>
        </pc:sldMkLst>
        <pc:spChg chg="add del mod">
          <ac:chgData name="Sara Naidu Diaz Gonzalez" userId="S::sndiaz4@soy.sena.edu.co::94f02f45-69a4-4ff3-a3dc-fe0d52e2f980" providerId="AD" clId="Web-{7677CFFD-6D81-0DCC-5A3B-B16760943C9F}" dt="2023-10-01T23:42:34.868" v="121"/>
          <ac:spMkLst>
            <pc:docMk/>
            <pc:sldMk cId="3055974238" sldId="302"/>
            <ac:spMk id="5" creationId="{7D00EDE7-560C-8280-C4B6-C50015FFF2D7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36:08.577" v="59"/>
          <ac:picMkLst>
            <pc:docMk/>
            <pc:sldMk cId="3055974238" sldId="302"/>
            <ac:picMk id="4" creationId="{5009AA85-6E1F-7828-9B43-0D2935C3208C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2:40.150" v="124" actId="14100"/>
          <ac:picMkLst>
            <pc:docMk/>
            <pc:sldMk cId="3055974238" sldId="302"/>
            <ac:picMk id="6" creationId="{B950C69C-1F70-8377-DDFA-40ECC81FE708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1T23:42:44.634" v="125"/>
          <ac:picMkLst>
            <pc:docMk/>
            <pc:sldMk cId="3055974238" sldId="302"/>
            <ac:picMk id="8" creationId="{81BA7957-DB42-69B8-7FF3-D4FE36B8FECE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17:44.664" v="334" actId="688"/>
        <pc:sldMkLst>
          <pc:docMk/>
          <pc:sldMk cId="863686729" sldId="303"/>
        </pc:sldMkLst>
        <pc:spChg chg="mod">
          <ac:chgData name="Sara Naidu Diaz Gonzalez" userId="S::sndiaz4@soy.sena.edu.co::94f02f45-69a4-4ff3-a3dc-fe0d52e2f980" providerId="AD" clId="Web-{7677CFFD-6D81-0DCC-5A3B-B16760943C9F}" dt="2023-10-01T23:37:12.050" v="71" actId="20577"/>
          <ac:spMkLst>
            <pc:docMk/>
            <pc:sldMk cId="863686729" sldId="303"/>
            <ac:spMk id="2" creationId="{B42A470A-7E01-6174-1301-6139233B7CCC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1T23:37:35.192" v="78" actId="1076"/>
          <ac:picMkLst>
            <pc:docMk/>
            <pc:sldMk cId="863686729" sldId="303"/>
            <ac:picMk id="3" creationId="{3F8F5E92-B103-CCF4-295D-699244A4648B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1T23:37:33.629" v="77" actId="1076"/>
          <ac:picMkLst>
            <pc:docMk/>
            <pc:sldMk cId="863686729" sldId="303"/>
            <ac:picMk id="4" creationId="{2F2A7DC7-E95B-E7E8-D160-047AC73706A9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2T00:14:39.121" v="263" actId="14100"/>
          <ac:picMkLst>
            <pc:docMk/>
            <pc:sldMk cId="863686729" sldId="303"/>
            <ac:picMk id="7" creationId="{EB5793D9-84AA-5DB6-A084-C0F7F7120345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7:44.664" v="334" actId="688"/>
          <ac:picMkLst>
            <pc:docMk/>
            <pc:sldMk cId="863686729" sldId="303"/>
            <ac:picMk id="10" creationId="{82F67B1B-8E3D-A7A2-0624-E3DA32CDEFF0}"/>
          </ac:picMkLst>
        </pc:picChg>
        <pc:cxnChg chg="add del mod">
          <ac:chgData name="Sara Naidu Diaz Gonzalez" userId="S::sndiaz4@soy.sena.edu.co::94f02f45-69a4-4ff3-a3dc-fe0d52e2f980" providerId="AD" clId="Web-{7677CFFD-6D81-0DCC-5A3B-B16760943C9F}" dt="2023-10-02T00:14:27.604" v="257"/>
          <ac:cxnSpMkLst>
            <pc:docMk/>
            <pc:sldMk cId="863686729" sldId="303"/>
            <ac:cxnSpMk id="8" creationId="{9A9BC70F-3687-8070-19A3-A8EBF81ABF2A}"/>
          </ac:cxnSpMkLst>
        </pc:cxnChg>
      </pc:sldChg>
      <pc:sldChg chg="addSp modSp">
        <pc:chgData name="Sara Naidu Diaz Gonzalez" userId="S::sndiaz4@soy.sena.edu.co::94f02f45-69a4-4ff3-a3dc-fe0d52e2f980" providerId="AD" clId="Web-{7677CFFD-6D81-0DCC-5A3B-B16760943C9F}" dt="2023-10-01T23:39:13.745" v="99"/>
        <pc:sldMkLst>
          <pc:docMk/>
          <pc:sldMk cId="3821835394" sldId="304"/>
        </pc:sldMkLst>
        <pc:picChg chg="mod">
          <ac:chgData name="Sara Naidu Diaz Gonzalez" userId="S::sndiaz4@soy.sena.edu.co::94f02f45-69a4-4ff3-a3dc-fe0d52e2f980" providerId="AD" clId="Web-{7677CFFD-6D81-0DCC-5A3B-B16760943C9F}" dt="2023-10-01T23:37:51.099" v="86" actId="1076"/>
          <ac:picMkLst>
            <pc:docMk/>
            <pc:sldMk cId="3821835394" sldId="304"/>
            <ac:picMk id="4" creationId="{A548277C-E232-1948-CE9E-592CDE51DF74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37:54.568" v="88" actId="1076"/>
          <ac:picMkLst>
            <pc:docMk/>
            <pc:sldMk cId="3821835394" sldId="304"/>
            <ac:picMk id="5" creationId="{21EF4854-6F07-D42C-F0AA-B1761E60ADF9}"/>
          </ac:picMkLst>
        </pc:picChg>
        <pc:picChg chg="add mod ord">
          <ac:chgData name="Sara Naidu Diaz Gonzalez" userId="S::sndiaz4@soy.sena.edu.co::94f02f45-69a4-4ff3-a3dc-fe0d52e2f980" providerId="AD" clId="Web-{7677CFFD-6D81-0DCC-5A3B-B16760943C9F}" dt="2023-10-01T23:39:13.745" v="99"/>
          <ac:picMkLst>
            <pc:docMk/>
            <pc:sldMk cId="3821835394" sldId="304"/>
            <ac:picMk id="6" creationId="{B132C8CE-5637-30F6-63D9-36C028AFDE9A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1T23:39:17.589" v="101" actId="1076"/>
        <pc:sldMkLst>
          <pc:docMk/>
          <pc:sldMk cId="3116088605" sldId="305"/>
        </pc:sldMkLst>
        <pc:picChg chg="add mod">
          <ac:chgData name="Sara Naidu Diaz Gonzalez" userId="S::sndiaz4@soy.sena.edu.co::94f02f45-69a4-4ff3-a3dc-fe0d52e2f980" providerId="AD" clId="Web-{7677CFFD-6D81-0DCC-5A3B-B16760943C9F}" dt="2023-10-01T23:39:06.120" v="96" actId="14100"/>
          <ac:picMkLst>
            <pc:docMk/>
            <pc:sldMk cId="3116088605" sldId="305"/>
            <ac:picMk id="3" creationId="{7BCA4EBE-CC66-96C0-A1C7-49EA2DAA23B8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1T23:39:09.542" v="98" actId="14100"/>
          <ac:picMkLst>
            <pc:docMk/>
            <pc:sldMk cId="3116088605" sldId="305"/>
            <ac:picMk id="4" creationId="{D118DE06-5778-50F6-47F4-E52FC357845A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39:17.589" v="101" actId="1076"/>
          <ac:picMkLst>
            <pc:docMk/>
            <pc:sldMk cId="3116088605" sldId="305"/>
            <ac:picMk id="6" creationId="{7EA62A1C-AC0F-580B-3F19-F4B787B8BC89}"/>
          </ac:picMkLst>
        </pc:picChg>
      </pc:sldChg>
      <pc:sldChg chg="addSp modSp">
        <pc:chgData name="Sara Naidu Diaz Gonzalez" userId="S::sndiaz4@soy.sena.edu.co::94f02f45-69a4-4ff3-a3dc-fe0d52e2f980" providerId="AD" clId="Web-{7677CFFD-6D81-0DCC-5A3B-B16760943C9F}" dt="2023-10-01T23:40:05.608" v="112" actId="14100"/>
        <pc:sldMkLst>
          <pc:docMk/>
          <pc:sldMk cId="3926955083" sldId="306"/>
        </pc:sldMkLst>
        <pc:picChg chg="mod">
          <ac:chgData name="Sara Naidu Diaz Gonzalez" userId="S::sndiaz4@soy.sena.edu.co::94f02f45-69a4-4ff3-a3dc-fe0d52e2f980" providerId="AD" clId="Web-{7677CFFD-6D81-0DCC-5A3B-B16760943C9F}" dt="2023-10-01T23:40:05.608" v="112" actId="14100"/>
          <ac:picMkLst>
            <pc:docMk/>
            <pc:sldMk cId="3926955083" sldId="306"/>
            <ac:picMk id="4" creationId="{6E7B5D13-305E-A07F-AA05-AA67D2DD7E7C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0:02.592" v="111" actId="1076"/>
          <ac:picMkLst>
            <pc:docMk/>
            <pc:sldMk cId="3926955083" sldId="306"/>
            <ac:picMk id="5" creationId="{5F4C4452-2068-77EF-1937-AFAFCCFEB2FE}"/>
          </ac:picMkLst>
        </pc:picChg>
        <pc:picChg chg="add mod ord">
          <ac:chgData name="Sara Naidu Diaz Gonzalez" userId="S::sndiaz4@soy.sena.edu.co::94f02f45-69a4-4ff3-a3dc-fe0d52e2f980" providerId="AD" clId="Web-{7677CFFD-6D81-0DCC-5A3B-B16760943C9F}" dt="2023-10-01T23:39:59.092" v="110"/>
          <ac:picMkLst>
            <pc:docMk/>
            <pc:sldMk cId="3926955083" sldId="306"/>
            <ac:picMk id="6" creationId="{E52900FE-19B1-F868-CC43-8B5859797F37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11:25.358" v="234"/>
        <pc:sldMkLst>
          <pc:docMk/>
          <pc:sldMk cId="2471312959" sldId="307"/>
        </pc:sldMkLst>
        <pc:spChg chg="add del mod">
          <ac:chgData name="Sara Naidu Diaz Gonzalez" userId="S::sndiaz4@soy.sena.edu.co::94f02f45-69a4-4ff3-a3dc-fe0d52e2f980" providerId="AD" clId="Web-{7677CFFD-6D81-0DCC-5A3B-B16760943C9F}" dt="2023-10-01T23:41:13.253" v="116"/>
          <ac:spMkLst>
            <pc:docMk/>
            <pc:sldMk cId="2471312959" sldId="307"/>
            <ac:spMk id="6" creationId="{1E694839-F977-58F0-0C89-6C06BD54B995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1T23:41:16.753" v="118" actId="1076"/>
          <ac:picMkLst>
            <pc:docMk/>
            <pc:sldMk cId="2471312959" sldId="307"/>
            <ac:picMk id="3" creationId="{53B532C3-7628-377F-F052-75C6A91546A0}"/>
          </ac:picMkLst>
        </pc:picChg>
        <pc:picChg chg="del">
          <ac:chgData name="Sara Naidu Diaz Gonzalez" userId="S::sndiaz4@soy.sena.edu.co::94f02f45-69a4-4ff3-a3dc-fe0d52e2f980" providerId="AD" clId="Web-{7677CFFD-6D81-0DCC-5A3B-B16760943C9F}" dt="2023-10-01T23:41:11.206" v="115"/>
          <ac:picMkLst>
            <pc:docMk/>
            <pc:sldMk cId="2471312959" sldId="307"/>
            <ac:picMk id="4" creationId="{A9F3A9F1-7195-FC27-D586-3024C9F69969}"/>
          </ac:picMkLst>
        </pc:picChg>
        <pc:picChg chg="mod modCrop">
          <ac:chgData name="Sara Naidu Diaz Gonzalez" userId="S::sndiaz4@soy.sena.edu.co::94f02f45-69a4-4ff3-a3dc-fe0d52e2f980" providerId="AD" clId="Web-{7677CFFD-6D81-0DCC-5A3B-B16760943C9F}" dt="2023-10-02T00:11:25.358" v="234"/>
          <ac:picMkLst>
            <pc:docMk/>
            <pc:sldMk cId="2471312959" sldId="307"/>
            <ac:picMk id="5" creationId="{AB7CB72A-B0CF-D5FA-963B-4A8B29A32F58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1:22.410" v="120" actId="1076"/>
          <ac:picMkLst>
            <pc:docMk/>
            <pc:sldMk cId="2471312959" sldId="307"/>
            <ac:picMk id="8" creationId="{DABC3EB1-2175-C4E3-7AD1-C7AEFF9178A6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4:33.550" v="201"/>
        <pc:sldMkLst>
          <pc:docMk/>
          <pc:sldMk cId="1911217763" sldId="308"/>
        </pc:sldMkLst>
        <pc:spChg chg="add del mod">
          <ac:chgData name="Sara Naidu Diaz Gonzalez" userId="S::sndiaz4@soy.sena.edu.co::94f02f45-69a4-4ff3-a3dc-fe0d52e2f980" providerId="AD" clId="Web-{7677CFFD-6D81-0DCC-5A3B-B16760943C9F}" dt="2023-10-01T23:44:33.829" v="129"/>
          <ac:spMkLst>
            <pc:docMk/>
            <pc:sldMk cId="1911217763" sldId="308"/>
            <ac:spMk id="5" creationId="{907998D0-B677-3B2A-EA5E-F7A8BF1D8AF9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42:55.401" v="126"/>
          <ac:picMkLst>
            <pc:docMk/>
            <pc:sldMk cId="1911217763" sldId="308"/>
            <ac:picMk id="4" creationId="{155326C4-EE80-B052-6F66-762EEABC903B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4:38.345" v="132" actId="14100"/>
          <ac:picMkLst>
            <pc:docMk/>
            <pc:sldMk cId="1911217763" sldId="308"/>
            <ac:picMk id="6" creationId="{19037967-DD59-8B5E-D03B-1ABB8AFE13DD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2T00:04:33.550" v="201"/>
          <ac:picMkLst>
            <pc:docMk/>
            <pc:sldMk cId="1911217763" sldId="308"/>
            <ac:picMk id="8" creationId="{906DFBDE-B3C1-3B22-DC31-98DF6BC78930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4:37.050" v="203" actId="1076"/>
        <pc:sldMkLst>
          <pc:docMk/>
          <pc:sldMk cId="703985622" sldId="309"/>
        </pc:sldMkLst>
        <pc:spChg chg="add del mod">
          <ac:chgData name="Sara Naidu Diaz Gonzalez" userId="S::sndiaz4@soy.sena.edu.co::94f02f45-69a4-4ff3-a3dc-fe0d52e2f980" providerId="AD" clId="Web-{7677CFFD-6D81-0DCC-5A3B-B16760943C9F}" dt="2023-10-01T23:46:19.180" v="133"/>
          <ac:spMkLst>
            <pc:docMk/>
            <pc:sldMk cId="703985622" sldId="309"/>
            <ac:spMk id="5" creationId="{F05B3AD4-3103-5AAC-2C38-B0B69E294FD9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42:59.807" v="127"/>
          <ac:picMkLst>
            <pc:docMk/>
            <pc:sldMk cId="703985622" sldId="309"/>
            <ac:picMk id="4" creationId="{A3357F50-F28A-CB08-375D-CA6D38BBC4BE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6:26.930" v="137" actId="1076"/>
          <ac:picMkLst>
            <pc:docMk/>
            <pc:sldMk cId="703985622" sldId="309"/>
            <ac:picMk id="6" creationId="{0540B147-D034-66EF-9077-650DD32DCF55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4:37.050" v="203" actId="1076"/>
          <ac:picMkLst>
            <pc:docMk/>
            <pc:sldMk cId="703985622" sldId="309"/>
            <ac:picMk id="8" creationId="{B3085197-5005-4875-24D9-7580280BA4AE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4:38.175" v="204"/>
        <pc:sldMkLst>
          <pc:docMk/>
          <pc:sldMk cId="2072557193" sldId="310"/>
        </pc:sldMkLst>
        <pc:spChg chg="add del mod">
          <ac:chgData name="Sara Naidu Diaz Gonzalez" userId="S::sndiaz4@soy.sena.edu.co::94f02f45-69a4-4ff3-a3dc-fe0d52e2f980" providerId="AD" clId="Web-{7677CFFD-6D81-0DCC-5A3B-B16760943C9F}" dt="2023-10-01T23:48:17.547" v="138"/>
          <ac:spMkLst>
            <pc:docMk/>
            <pc:sldMk cId="2072557193" sldId="310"/>
            <ac:spMk id="5" creationId="{D20DD41D-58A2-571C-8867-94A7748FC462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43:02.745" v="128"/>
          <ac:picMkLst>
            <pc:docMk/>
            <pc:sldMk cId="2072557193" sldId="310"/>
            <ac:picMk id="4" creationId="{645226BF-88CC-FE8D-5A07-1575063E7250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48:22.344" v="141" actId="14100"/>
          <ac:picMkLst>
            <pc:docMk/>
            <pc:sldMk cId="2072557193" sldId="310"/>
            <ac:picMk id="6" creationId="{482045DB-4D78-0119-ECF0-745FA498F116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2T00:04:38.175" v="204"/>
          <ac:picMkLst>
            <pc:docMk/>
            <pc:sldMk cId="2072557193" sldId="310"/>
            <ac:picMk id="8" creationId="{21EF0B57-6E8E-CCAF-5918-70AF0AEEE6A1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38:24.638" v="355" actId="1076"/>
        <pc:sldMkLst>
          <pc:docMk/>
          <pc:sldMk cId="2244974029" sldId="311"/>
        </pc:sldMkLst>
        <pc:spChg chg="add del mod">
          <ac:chgData name="Sara Naidu Diaz Gonzalez" userId="S::sndiaz4@soy.sena.edu.co::94f02f45-69a4-4ff3-a3dc-fe0d52e2f980" providerId="AD" clId="Web-{7677CFFD-6D81-0DCC-5A3B-B16760943C9F}" dt="2023-10-01T23:50:30.275" v="144"/>
          <ac:spMkLst>
            <pc:docMk/>
            <pc:sldMk cId="2244974029" sldId="311"/>
            <ac:spMk id="5" creationId="{EF198945-1429-A60E-40F7-1B9BFA8116AF}"/>
          </ac:spMkLst>
        </pc:spChg>
        <pc:picChg chg="mod modCrop">
          <ac:chgData name="Sara Naidu Diaz Gonzalez" userId="S::sndiaz4@soy.sena.edu.co::94f02f45-69a4-4ff3-a3dc-fe0d52e2f980" providerId="AD" clId="Web-{7677CFFD-6D81-0DCC-5A3B-B16760943C9F}" dt="2023-10-02T00:38:24.638" v="355" actId="1076"/>
          <ac:picMkLst>
            <pc:docMk/>
            <pc:sldMk cId="2244974029" sldId="311"/>
            <ac:picMk id="3" creationId="{0D27C233-98C2-6FE3-D4B1-DE3C62D11F1C}"/>
          </ac:picMkLst>
        </pc:picChg>
        <pc:picChg chg="del">
          <ac:chgData name="Sara Naidu Diaz Gonzalez" userId="S::sndiaz4@soy.sena.edu.co::94f02f45-69a4-4ff3-a3dc-fe0d52e2f980" providerId="AD" clId="Web-{7677CFFD-6D81-0DCC-5A3B-B16760943C9F}" dt="2023-10-01T23:48:41.049" v="142"/>
          <ac:picMkLst>
            <pc:docMk/>
            <pc:sldMk cId="2244974029" sldId="311"/>
            <ac:picMk id="4" creationId="{1F6B61B4-1D39-6D2E-602E-52C8802E5220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50:36.525" v="148" actId="1076"/>
          <ac:picMkLst>
            <pc:docMk/>
            <pc:sldMk cId="2244974029" sldId="311"/>
            <ac:picMk id="6" creationId="{DAB8C999-2CEF-958B-2103-A7EC2181479F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2T00:04:40.425" v="205"/>
          <ac:picMkLst>
            <pc:docMk/>
            <pc:sldMk cId="2244974029" sldId="311"/>
            <ac:picMk id="8" creationId="{CF399BE0-C88B-3CE0-15E3-3EA4B3B7923A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47:50.391" v="379" actId="14100"/>
        <pc:sldMkLst>
          <pc:docMk/>
          <pc:sldMk cId="1846140946" sldId="312"/>
        </pc:sldMkLst>
        <pc:spChg chg="mod">
          <ac:chgData name="Sara Naidu Diaz Gonzalez" userId="S::sndiaz4@soy.sena.edu.co::94f02f45-69a4-4ff3-a3dc-fe0d52e2f980" providerId="AD" clId="Web-{7677CFFD-6D81-0DCC-5A3B-B16760943C9F}" dt="2023-10-02T00:47:50.391" v="379" actId="14100"/>
          <ac:spMkLst>
            <pc:docMk/>
            <pc:sldMk cId="1846140946" sldId="312"/>
            <ac:spMk id="2" creationId="{FB68E0F9-CF87-F31E-BA23-A7E0AEECD4A7}"/>
          </ac:spMkLst>
        </pc:spChg>
        <pc:spChg chg="add del mod">
          <ac:chgData name="Sara Naidu Diaz Gonzalez" userId="S::sndiaz4@soy.sena.edu.co::94f02f45-69a4-4ff3-a3dc-fe0d52e2f980" providerId="AD" clId="Web-{7677CFFD-6D81-0DCC-5A3B-B16760943C9F}" dt="2023-10-01T23:50:42.166" v="149"/>
          <ac:spMkLst>
            <pc:docMk/>
            <pc:sldMk cId="1846140946" sldId="312"/>
            <ac:spMk id="5" creationId="{6CD51984-1D00-42EE-C432-ABA29A434AAF}"/>
          </ac:spMkLst>
        </pc:spChg>
        <pc:picChg chg="mod modCrop">
          <ac:chgData name="Sara Naidu Diaz Gonzalez" userId="S::sndiaz4@soy.sena.edu.co::94f02f45-69a4-4ff3-a3dc-fe0d52e2f980" providerId="AD" clId="Web-{7677CFFD-6D81-0DCC-5A3B-B16760943C9F}" dt="2023-10-02T00:41:23.963" v="362" actId="14100"/>
          <ac:picMkLst>
            <pc:docMk/>
            <pc:sldMk cId="1846140946" sldId="312"/>
            <ac:picMk id="3" creationId="{F62F13E4-0C1D-9DB2-52B1-86EBE0722C45}"/>
          </ac:picMkLst>
        </pc:picChg>
        <pc:picChg chg="del">
          <ac:chgData name="Sara Naidu Diaz Gonzalez" userId="S::sndiaz4@soy.sena.edu.co::94f02f45-69a4-4ff3-a3dc-fe0d52e2f980" providerId="AD" clId="Web-{7677CFFD-6D81-0DCC-5A3B-B16760943C9F}" dt="2023-10-01T23:48:43.205" v="143"/>
          <ac:picMkLst>
            <pc:docMk/>
            <pc:sldMk cId="1846140946" sldId="312"/>
            <ac:picMk id="4" creationId="{686979AE-EEAB-27AE-59A4-68373FC5D310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53:07.129" v="170" actId="1076"/>
          <ac:picMkLst>
            <pc:docMk/>
            <pc:sldMk cId="1846140946" sldId="312"/>
            <ac:picMk id="6" creationId="{7AADC52F-6275-1B44-7C44-66B7E7CBCD3E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41:25.714" v="363" actId="1076"/>
          <ac:picMkLst>
            <pc:docMk/>
            <pc:sldMk cId="1846140946" sldId="312"/>
            <ac:picMk id="8" creationId="{E1B136BE-8BE8-357D-BC6B-EC8D19131A65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51:38.586" v="416"/>
        <pc:sldMkLst>
          <pc:docMk/>
          <pc:sldMk cId="4137023326" sldId="313"/>
        </pc:sldMkLst>
        <pc:spChg chg="mod">
          <ac:chgData name="Sara Naidu Diaz Gonzalez" userId="S::sndiaz4@soy.sena.edu.co::94f02f45-69a4-4ff3-a3dc-fe0d52e2f980" providerId="AD" clId="Web-{7677CFFD-6D81-0DCC-5A3B-B16760943C9F}" dt="2023-10-02T00:47:31.078" v="372" actId="1076"/>
          <ac:spMkLst>
            <pc:docMk/>
            <pc:sldMk cId="4137023326" sldId="313"/>
            <ac:spMk id="2" creationId="{09F05875-9E93-D9E7-0293-45DBF93C8AB2}"/>
          </ac:spMkLst>
        </pc:spChg>
        <pc:spChg chg="add del mod">
          <ac:chgData name="Sara Naidu Diaz Gonzalez" userId="S::sndiaz4@soy.sena.edu.co::94f02f45-69a4-4ff3-a3dc-fe0d52e2f980" providerId="AD" clId="Web-{7677CFFD-6D81-0DCC-5A3B-B16760943C9F}" dt="2023-10-01T23:54:38.510" v="172"/>
          <ac:spMkLst>
            <pc:docMk/>
            <pc:sldMk cId="4137023326" sldId="313"/>
            <ac:spMk id="5" creationId="{89F5BDA8-D4E0-7DC6-CB82-979E64C55CE7}"/>
          </ac:spMkLst>
        </pc:spChg>
        <pc:picChg chg="mod modCrop">
          <ac:chgData name="Sara Naidu Diaz Gonzalez" userId="S::sndiaz4@soy.sena.edu.co::94f02f45-69a4-4ff3-a3dc-fe0d52e2f980" providerId="AD" clId="Web-{7677CFFD-6D81-0DCC-5A3B-B16760943C9F}" dt="2023-10-02T00:50:35.584" v="408" actId="1076"/>
          <ac:picMkLst>
            <pc:docMk/>
            <pc:sldMk cId="4137023326" sldId="313"/>
            <ac:picMk id="3" creationId="{A1AF5FC2-9D8F-336D-06EE-BFBDF430B37C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51:35.961" v="415" actId="1076"/>
          <ac:picMkLst>
            <pc:docMk/>
            <pc:sldMk cId="4137023326" sldId="313"/>
            <ac:picMk id="4" creationId="{17DEE8C9-8F2F-29B2-45C7-CC8B0B14DCBD}"/>
          </ac:picMkLst>
        </pc:picChg>
        <pc:picChg chg="del">
          <ac:chgData name="Sara Naidu Diaz Gonzalez" userId="S::sndiaz4@soy.sena.edu.co::94f02f45-69a4-4ff3-a3dc-fe0d52e2f980" providerId="AD" clId="Web-{7677CFFD-6D81-0DCC-5A3B-B16760943C9F}" dt="2023-10-01T23:50:53.980" v="150"/>
          <ac:picMkLst>
            <pc:docMk/>
            <pc:sldMk cId="4137023326" sldId="313"/>
            <ac:picMk id="4" creationId="{E9C6694D-F3AB-D26C-299F-C48479EBD108}"/>
          </ac:picMkLst>
        </pc:picChg>
        <pc:picChg chg="add del mod">
          <ac:chgData name="Sara Naidu Diaz Gonzalez" userId="S::sndiaz4@soy.sena.edu.co::94f02f45-69a4-4ff3-a3dc-fe0d52e2f980" providerId="AD" clId="Web-{7677CFFD-6D81-0DCC-5A3B-B16760943C9F}" dt="2023-10-02T00:51:30.429" v="411"/>
          <ac:picMkLst>
            <pc:docMk/>
            <pc:sldMk cId="4137023326" sldId="313"/>
            <ac:picMk id="6" creationId="{756F466A-736D-8D21-7CD8-948C71F1409A}"/>
          </ac:picMkLst>
        </pc:picChg>
        <pc:picChg chg="add mod ord">
          <ac:chgData name="Sara Naidu Diaz Gonzalez" userId="S::sndiaz4@soy.sena.edu.co::94f02f45-69a4-4ff3-a3dc-fe0d52e2f980" providerId="AD" clId="Web-{7677CFFD-6D81-0DCC-5A3B-B16760943C9F}" dt="2023-10-02T00:51:38.586" v="416"/>
          <ac:picMkLst>
            <pc:docMk/>
            <pc:sldMk cId="4137023326" sldId="313"/>
            <ac:picMk id="8" creationId="{4C09C147-7DA4-11C9-57E0-11FB70D8E174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1.277" v="176"/>
        <pc:sldMkLst>
          <pc:docMk/>
          <pc:sldMk cId="660825391" sldId="314"/>
        </pc:sldMkLst>
        <pc:spChg chg="add mod">
          <ac:chgData name="Sara Naidu Diaz Gonzalez" userId="S::sndiaz4@soy.sena.edu.co::94f02f45-69a4-4ff3-a3dc-fe0d52e2f980" providerId="AD" clId="Web-{7677CFFD-6D81-0DCC-5A3B-B16760943C9F}" dt="2023-10-01T23:50:55.558" v="151"/>
          <ac:spMkLst>
            <pc:docMk/>
            <pc:sldMk cId="660825391" sldId="314"/>
            <ac:spMk id="5" creationId="{CDFE4445-8AA8-FDEA-F27F-F14475E38662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0:55.558" v="151"/>
          <ac:picMkLst>
            <pc:docMk/>
            <pc:sldMk cId="660825391" sldId="314"/>
            <ac:picMk id="4" creationId="{C05EDC2B-5FB4-4A7C-258F-9A5BC335A901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2.152" v="177"/>
        <pc:sldMkLst>
          <pc:docMk/>
          <pc:sldMk cId="420493345" sldId="315"/>
        </pc:sldMkLst>
        <pc:spChg chg="add mod">
          <ac:chgData name="Sara Naidu Diaz Gonzalez" userId="S::sndiaz4@soy.sena.edu.co::94f02f45-69a4-4ff3-a3dc-fe0d52e2f980" providerId="AD" clId="Web-{7677CFFD-6D81-0DCC-5A3B-B16760943C9F}" dt="2023-10-01T23:50:57.652" v="152"/>
          <ac:spMkLst>
            <pc:docMk/>
            <pc:sldMk cId="420493345" sldId="315"/>
            <ac:spMk id="5" creationId="{1701ACC6-5B9D-2556-BB16-BFA80CB480F8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0:57.652" v="152"/>
          <ac:picMkLst>
            <pc:docMk/>
            <pc:sldMk cId="420493345" sldId="315"/>
            <ac:picMk id="4" creationId="{A1208E6B-9DCD-01C7-827A-5ACB92A7BD24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3.074" v="178"/>
        <pc:sldMkLst>
          <pc:docMk/>
          <pc:sldMk cId="2287228413" sldId="316"/>
        </pc:sldMkLst>
        <pc:spChg chg="add mod">
          <ac:chgData name="Sara Naidu Diaz Gonzalez" userId="S::sndiaz4@soy.sena.edu.co::94f02f45-69a4-4ff3-a3dc-fe0d52e2f980" providerId="AD" clId="Web-{7677CFFD-6D81-0DCC-5A3B-B16760943C9F}" dt="2023-10-01T23:51:00.433" v="153"/>
          <ac:spMkLst>
            <pc:docMk/>
            <pc:sldMk cId="2287228413" sldId="316"/>
            <ac:spMk id="5" creationId="{B6DFD508-0DEA-3CA5-E437-9378BE15DBED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1:00.433" v="153"/>
          <ac:picMkLst>
            <pc:docMk/>
            <pc:sldMk cId="2287228413" sldId="316"/>
            <ac:picMk id="4" creationId="{6D7F1DF8-43EE-AD09-14E4-8BEEC5E2A9EE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3.917" v="179"/>
        <pc:sldMkLst>
          <pc:docMk/>
          <pc:sldMk cId="2015578190" sldId="317"/>
        </pc:sldMkLst>
        <pc:spChg chg="add mod">
          <ac:chgData name="Sara Naidu Diaz Gonzalez" userId="S::sndiaz4@soy.sena.edu.co::94f02f45-69a4-4ff3-a3dc-fe0d52e2f980" providerId="AD" clId="Web-{7677CFFD-6D81-0DCC-5A3B-B16760943C9F}" dt="2023-10-01T23:51:03.011" v="154"/>
          <ac:spMkLst>
            <pc:docMk/>
            <pc:sldMk cId="2015578190" sldId="317"/>
            <ac:spMk id="5" creationId="{C13AA4C7-89F0-0916-3553-E4EC0D5B470A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1:03.011" v="154"/>
          <ac:picMkLst>
            <pc:docMk/>
            <pc:sldMk cId="2015578190" sldId="317"/>
            <ac:picMk id="4" creationId="{B263CBF5-17B2-59B4-BEE6-AF84034648FC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4.589" v="180"/>
        <pc:sldMkLst>
          <pc:docMk/>
          <pc:sldMk cId="1602057166" sldId="318"/>
        </pc:sldMkLst>
        <pc:spChg chg="add mod">
          <ac:chgData name="Sara Naidu Diaz Gonzalez" userId="S::sndiaz4@soy.sena.edu.co::94f02f45-69a4-4ff3-a3dc-fe0d52e2f980" providerId="AD" clId="Web-{7677CFFD-6D81-0DCC-5A3B-B16760943C9F}" dt="2023-10-01T23:51:05.434" v="155"/>
          <ac:spMkLst>
            <pc:docMk/>
            <pc:sldMk cId="1602057166" sldId="318"/>
            <ac:spMk id="5" creationId="{088795F0-76D5-F32E-46E6-4329996C4146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1:05.434" v="155"/>
          <ac:picMkLst>
            <pc:docMk/>
            <pc:sldMk cId="1602057166" sldId="318"/>
            <ac:picMk id="4" creationId="{EE8AA101-097A-5FF0-FAB9-8C4C1348749A}"/>
          </ac:picMkLst>
        </pc:picChg>
      </pc:sldChg>
      <pc:sldChg chg="addSp delSp modSp del">
        <pc:chgData name="Sara Naidu Diaz Gonzalez" userId="S::sndiaz4@soy.sena.edu.co::94f02f45-69a4-4ff3-a3dc-fe0d52e2f980" providerId="AD" clId="Web-{7677CFFD-6D81-0DCC-5A3B-B16760943C9F}" dt="2023-10-01T23:54:55.355" v="181"/>
        <pc:sldMkLst>
          <pc:docMk/>
          <pc:sldMk cId="1351751000" sldId="319"/>
        </pc:sldMkLst>
        <pc:spChg chg="add mod">
          <ac:chgData name="Sara Naidu Diaz Gonzalez" userId="S::sndiaz4@soy.sena.edu.co::94f02f45-69a4-4ff3-a3dc-fe0d52e2f980" providerId="AD" clId="Web-{7677CFFD-6D81-0DCC-5A3B-B16760943C9F}" dt="2023-10-01T23:51:08.621" v="156"/>
          <ac:spMkLst>
            <pc:docMk/>
            <pc:sldMk cId="1351751000" sldId="319"/>
            <ac:spMk id="4" creationId="{4F82AA00-E5F4-BF04-8295-E8ABFF200DD5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1:08.621" v="156"/>
          <ac:picMkLst>
            <pc:docMk/>
            <pc:sldMk cId="1351751000" sldId="319"/>
            <ac:picMk id="7" creationId="{C03EC620-19CC-F603-4012-DF311A9E29EE}"/>
          </ac:picMkLst>
        </pc:picChg>
      </pc:sldChg>
      <pc:sldChg chg="addSp modSp ord">
        <pc:chgData name="Sara Naidu Diaz Gonzalez" userId="S::sndiaz4@soy.sena.edu.co::94f02f45-69a4-4ff3-a3dc-fe0d52e2f980" providerId="AD" clId="Web-{7677CFFD-6D81-0DCC-5A3B-B16760943C9F}" dt="2023-10-02T00:04:44.378" v="207" actId="1076"/>
        <pc:sldMkLst>
          <pc:docMk/>
          <pc:sldMk cId="3660834741" sldId="320"/>
        </pc:sldMkLst>
        <pc:picChg chg="add mod">
          <ac:chgData name="Sara Naidu Diaz Gonzalez" userId="S::sndiaz4@soy.sena.edu.co::94f02f45-69a4-4ff3-a3dc-fe0d52e2f980" providerId="AD" clId="Web-{7677CFFD-6D81-0DCC-5A3B-B16760943C9F}" dt="2023-10-01T23:52:02.375" v="166" actId="14100"/>
          <ac:picMkLst>
            <pc:docMk/>
            <pc:sldMk cId="3660834741" sldId="320"/>
            <ac:picMk id="3" creationId="{848B54B7-E5D5-353D-07C6-B7249E199F7A}"/>
          </ac:picMkLst>
        </pc:picChg>
        <pc:picChg chg="mod">
          <ac:chgData name="Sara Naidu Diaz Gonzalez" userId="S::sndiaz4@soy.sena.edu.co::94f02f45-69a4-4ff3-a3dc-fe0d52e2f980" providerId="AD" clId="Web-{7677CFFD-6D81-0DCC-5A3B-B16760943C9F}" dt="2023-10-01T23:52:00.265" v="165" actId="1076"/>
          <ac:picMkLst>
            <pc:docMk/>
            <pc:sldMk cId="3660834741" sldId="320"/>
            <ac:picMk id="4" creationId="{6999FEDB-17DF-E242-8521-061AE5AA9777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4:44.378" v="207" actId="1076"/>
          <ac:picMkLst>
            <pc:docMk/>
            <pc:sldMk cId="3660834741" sldId="320"/>
            <ac:picMk id="6" creationId="{CC3C9D52-C3F5-A558-A3D9-BCB21108493B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4:51.535" v="210"/>
        <pc:sldMkLst>
          <pc:docMk/>
          <pc:sldMk cId="3260884789" sldId="321"/>
        </pc:sldMkLst>
        <pc:spChg chg="add del mod">
          <ac:chgData name="Sara Naidu Diaz Gonzalez" userId="S::sndiaz4@soy.sena.edu.co::94f02f45-69a4-4ff3-a3dc-fe0d52e2f980" providerId="AD" clId="Web-{7677CFFD-6D81-0DCC-5A3B-B16760943C9F}" dt="2023-10-01T23:56:28.533" v="184"/>
          <ac:spMkLst>
            <pc:docMk/>
            <pc:sldMk cId="3260884789" sldId="321"/>
            <ac:spMk id="5" creationId="{8BB2FC48-1168-700D-C5CA-ECEEEE801699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5:25.685" v="182"/>
          <ac:picMkLst>
            <pc:docMk/>
            <pc:sldMk cId="3260884789" sldId="321"/>
            <ac:picMk id="4" creationId="{04A0E628-7098-D482-4A02-5F09973FD29A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58:29.557" v="188" actId="1076"/>
          <ac:picMkLst>
            <pc:docMk/>
            <pc:sldMk cId="3260884789" sldId="321"/>
            <ac:picMk id="6" creationId="{4937820D-CB82-467F-2430-9BD06D8CD521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2T00:04:51.535" v="210"/>
          <ac:picMkLst>
            <pc:docMk/>
            <pc:sldMk cId="3260884789" sldId="321"/>
            <ac:picMk id="8" creationId="{B6B93F6E-7741-DD56-4A8A-BB88422EE83C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4:55.160" v="212" actId="1076"/>
        <pc:sldMkLst>
          <pc:docMk/>
          <pc:sldMk cId="842896927" sldId="322"/>
        </pc:sldMkLst>
        <pc:spChg chg="add del mod">
          <ac:chgData name="Sara Naidu Diaz Gonzalez" userId="S::sndiaz4@soy.sena.edu.co::94f02f45-69a4-4ff3-a3dc-fe0d52e2f980" providerId="AD" clId="Web-{7677CFFD-6D81-0DCC-5A3B-B16760943C9F}" dt="2023-10-01T23:59:03.762" v="189"/>
          <ac:spMkLst>
            <pc:docMk/>
            <pc:sldMk cId="842896927" sldId="322"/>
            <ac:spMk id="5" creationId="{693C8338-929F-74E5-A4B4-529639109BB4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1T23:55:26.873" v="183"/>
          <ac:picMkLst>
            <pc:docMk/>
            <pc:sldMk cId="842896927" sldId="322"/>
            <ac:picMk id="4" creationId="{483F9487-969F-0F42-9C08-25C2526C3893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59:07.872" v="192" actId="1076"/>
          <ac:picMkLst>
            <pc:docMk/>
            <pc:sldMk cId="842896927" sldId="322"/>
            <ac:picMk id="6" creationId="{547F36C2-BB6C-AF47-69E8-65E0B05C8625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59:39.952" v="195" actId="14100"/>
          <ac:picMkLst>
            <pc:docMk/>
            <pc:sldMk cId="842896927" sldId="322"/>
            <ac:picMk id="7" creationId="{37468439-5851-4F3A-1D59-13A10D50104D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4:55.160" v="212" actId="1076"/>
          <ac:picMkLst>
            <pc:docMk/>
            <pc:sldMk cId="842896927" sldId="322"/>
            <ac:picMk id="9" creationId="{FF8FD7D7-9AFB-5D6D-9538-B4DC1C32AA07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57:04.705" v="418"/>
        <pc:sldMkLst>
          <pc:docMk/>
          <pc:sldMk cId="619890290" sldId="323"/>
        </pc:sldMkLst>
        <pc:spChg chg="add del mod">
          <ac:chgData name="Sara Naidu Diaz Gonzalez" userId="S::sndiaz4@soy.sena.edu.co::94f02f45-69a4-4ff3-a3dc-fe0d52e2f980" providerId="AD" clId="Web-{7677CFFD-6D81-0DCC-5A3B-B16760943C9F}" dt="2023-10-02T00:00:08.673" v="197"/>
          <ac:spMkLst>
            <pc:docMk/>
            <pc:sldMk cId="619890290" sldId="323"/>
            <ac:spMk id="5" creationId="{5C14B080-53A4-C51B-4045-1B4F52FE6F69}"/>
          </ac:spMkLst>
        </pc:spChg>
        <pc:picChg chg="mod modCrop">
          <ac:chgData name="Sara Naidu Diaz Gonzalez" userId="S::sndiaz4@soy.sena.edu.co::94f02f45-69a4-4ff3-a3dc-fe0d52e2f980" providerId="AD" clId="Web-{7677CFFD-6D81-0DCC-5A3B-B16760943C9F}" dt="2023-10-02T00:57:04.705" v="418"/>
          <ac:picMkLst>
            <pc:docMk/>
            <pc:sldMk cId="619890290" sldId="323"/>
            <ac:picMk id="3" creationId="{BFFD4B24-6D76-F876-B495-B6FDA1ECA132}"/>
          </ac:picMkLst>
        </pc:picChg>
        <pc:picChg chg="del">
          <ac:chgData name="Sara Naidu Diaz Gonzalez" userId="S::sndiaz4@soy.sena.edu.co::94f02f45-69a4-4ff3-a3dc-fe0d52e2f980" providerId="AD" clId="Web-{7677CFFD-6D81-0DCC-5A3B-B16760943C9F}" dt="2023-10-02T00:00:02.391" v="196"/>
          <ac:picMkLst>
            <pc:docMk/>
            <pc:sldMk cId="619890290" sldId="323"/>
            <ac:picMk id="4" creationId="{5149E5EA-2B5B-7570-D33C-14EB7EAA0FCD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4:25.549" v="200" actId="14100"/>
          <ac:picMkLst>
            <pc:docMk/>
            <pc:sldMk cId="619890290" sldId="323"/>
            <ac:picMk id="6" creationId="{C52C610F-EBAA-5649-C78A-D2C9F0574A1D}"/>
          </ac:picMkLst>
        </pc:picChg>
        <pc:picChg chg="add">
          <ac:chgData name="Sara Naidu Diaz Gonzalez" userId="S::sndiaz4@soy.sena.edu.co::94f02f45-69a4-4ff3-a3dc-fe0d52e2f980" providerId="AD" clId="Web-{7677CFFD-6D81-0DCC-5A3B-B16760943C9F}" dt="2023-10-02T00:04:56.707" v="213"/>
          <ac:picMkLst>
            <pc:docMk/>
            <pc:sldMk cId="619890290" sldId="323"/>
            <ac:picMk id="8" creationId="{747D31B1-2537-4433-408B-296F2ABDD25B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07:17.920" v="228" actId="1076"/>
        <pc:sldMkLst>
          <pc:docMk/>
          <pc:sldMk cId="342431864" sldId="324"/>
        </pc:sldMkLst>
        <pc:spChg chg="add del mod">
          <ac:chgData name="Sara Naidu Diaz Gonzalez" userId="S::sndiaz4@soy.sena.edu.co::94f02f45-69a4-4ff3-a3dc-fe0d52e2f980" providerId="AD" clId="Web-{7677CFFD-6D81-0DCC-5A3B-B16760943C9F}" dt="2023-10-02T00:05:23.318" v="215"/>
          <ac:spMkLst>
            <pc:docMk/>
            <pc:sldMk cId="342431864" sldId="324"/>
            <ac:spMk id="5" creationId="{EF73C7FE-B54F-4BDD-3748-C57369C9D88F}"/>
          </ac:spMkLst>
        </pc:spChg>
        <pc:picChg chg="del">
          <ac:chgData name="Sara Naidu Diaz Gonzalez" userId="S::sndiaz4@soy.sena.edu.co::94f02f45-69a4-4ff3-a3dc-fe0d52e2f980" providerId="AD" clId="Web-{7677CFFD-6D81-0DCC-5A3B-B16760943C9F}" dt="2023-10-02T00:05:08.505" v="214"/>
          <ac:picMkLst>
            <pc:docMk/>
            <pc:sldMk cId="342431864" sldId="324"/>
            <ac:picMk id="4" creationId="{CAA9EF71-6518-A567-CAFA-8F8FAC9EBBD0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5:28.209" v="218" actId="1076"/>
          <ac:picMkLst>
            <pc:docMk/>
            <pc:sldMk cId="342431864" sldId="324"/>
            <ac:picMk id="6" creationId="{0537063A-0D89-2E6D-6501-51A3C179CA16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7:09.497" v="226" actId="14100"/>
          <ac:picMkLst>
            <pc:docMk/>
            <pc:sldMk cId="342431864" sldId="324"/>
            <ac:picMk id="7" creationId="{06B65A73-5E85-1646-8532-2D7A9F235A98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07:17.920" v="228" actId="1076"/>
          <ac:picMkLst>
            <pc:docMk/>
            <pc:sldMk cId="342431864" sldId="324"/>
            <ac:picMk id="9" creationId="{717FA3F7-F87E-A5B9-3209-FF9D66D02659}"/>
          </ac:picMkLst>
        </pc:picChg>
      </pc:sldChg>
      <pc:sldChg chg="del">
        <pc:chgData name="Sara Naidu Diaz Gonzalez" userId="S::sndiaz4@soy.sena.edu.co::94f02f45-69a4-4ff3-a3dc-fe0d52e2f980" providerId="AD" clId="Web-{7677CFFD-6D81-0DCC-5A3B-B16760943C9F}" dt="2023-10-02T00:06:32.745" v="223"/>
        <pc:sldMkLst>
          <pc:docMk/>
          <pc:sldMk cId="1096584477" sldId="325"/>
        </pc:sldMkLst>
      </pc:sldChg>
      <pc:sldChg chg="del">
        <pc:chgData name="Sara Naidu Diaz Gonzalez" userId="S::sndiaz4@soy.sena.edu.co::94f02f45-69a4-4ff3-a3dc-fe0d52e2f980" providerId="AD" clId="Web-{7677CFFD-6D81-0DCC-5A3B-B16760943C9F}" dt="2023-10-02T00:06:31.651" v="222"/>
        <pc:sldMkLst>
          <pc:docMk/>
          <pc:sldMk cId="2387465875" sldId="326"/>
        </pc:sldMkLst>
      </pc:sldChg>
      <pc:sldChg chg="del">
        <pc:chgData name="Sara Naidu Diaz Gonzalez" userId="S::sndiaz4@soy.sena.edu.co::94f02f45-69a4-4ff3-a3dc-fe0d52e2f980" providerId="AD" clId="Web-{7677CFFD-6D81-0DCC-5A3B-B16760943C9F}" dt="2023-10-02T00:06:30.651" v="221"/>
        <pc:sldMkLst>
          <pc:docMk/>
          <pc:sldMk cId="3233869982" sldId="327"/>
        </pc:sldMkLst>
      </pc:sldChg>
      <pc:sldChg chg="del">
        <pc:chgData name="Sara Naidu Diaz Gonzalez" userId="S::sndiaz4@soy.sena.edu.co::94f02f45-69a4-4ff3-a3dc-fe0d52e2f980" providerId="AD" clId="Web-{7677CFFD-6D81-0DCC-5A3B-B16760943C9F}" dt="2023-10-02T00:06:29.854" v="220"/>
        <pc:sldMkLst>
          <pc:docMk/>
          <pc:sldMk cId="1412078258" sldId="328"/>
        </pc:sldMkLst>
      </pc:sldChg>
      <pc:sldChg chg="del">
        <pc:chgData name="Sara Naidu Diaz Gonzalez" userId="S::sndiaz4@soy.sena.edu.co::94f02f45-69a4-4ff3-a3dc-fe0d52e2f980" providerId="AD" clId="Web-{7677CFFD-6D81-0DCC-5A3B-B16760943C9F}" dt="2023-10-02T00:06:28.698" v="219"/>
        <pc:sldMkLst>
          <pc:docMk/>
          <pc:sldMk cId="3683393847" sldId="329"/>
        </pc:sldMkLst>
      </pc:sldChg>
      <pc:sldChg chg="addSp delSp modSp">
        <pc:chgData name="Sara Naidu Diaz Gonzalez" userId="S::sndiaz4@soy.sena.edu.co::94f02f45-69a4-4ff3-a3dc-fe0d52e2f980" providerId="AD" clId="Web-{7677CFFD-6D81-0DCC-5A3B-B16760943C9F}" dt="2023-10-02T00:59:19.631" v="422" actId="1076"/>
        <pc:sldMkLst>
          <pc:docMk/>
          <pc:sldMk cId="4247994639" sldId="330"/>
        </pc:sldMkLst>
        <pc:spChg chg="del">
          <ac:chgData name="Sara Naidu Diaz Gonzalez" userId="S::sndiaz4@soy.sena.edu.co::94f02f45-69a4-4ff3-a3dc-fe0d52e2f980" providerId="AD" clId="Web-{7677CFFD-6D81-0DCC-5A3B-B16760943C9F}" dt="2023-10-02T00:07:27.530" v="229"/>
          <ac:spMkLst>
            <pc:docMk/>
            <pc:sldMk cId="4247994639" sldId="330"/>
            <ac:spMk id="3" creationId="{D57C1D91-EA52-491D-A7E4-75406089560A}"/>
          </ac:spMkLst>
        </pc:spChg>
        <pc:picChg chg="mod modCrop">
          <ac:chgData name="Sara Naidu Diaz Gonzalez" userId="S::sndiaz4@soy.sena.edu.co::94f02f45-69a4-4ff3-a3dc-fe0d52e2f980" providerId="AD" clId="Web-{7677CFFD-6D81-0DCC-5A3B-B16760943C9F}" dt="2023-10-02T00:59:19.631" v="422" actId="1076"/>
          <ac:picMkLst>
            <pc:docMk/>
            <pc:sldMk cId="4247994639" sldId="330"/>
            <ac:picMk id="3" creationId="{6017E6AD-DCDE-7E1B-A6ED-9CEEDB87FDBA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10:18.650" v="232" actId="14100"/>
          <ac:picMkLst>
            <pc:docMk/>
            <pc:sldMk cId="4247994639" sldId="330"/>
            <ac:picMk id="4" creationId="{DD34CEAA-EEC0-860B-2F3E-C705210E54CC}"/>
          </ac:picMkLst>
        </pc:picChg>
      </pc:sldChg>
      <pc:sldChg chg="addSp delSp modSp">
        <pc:chgData name="Sara Naidu Diaz Gonzalez" userId="S::sndiaz4@soy.sena.edu.co::94f02f45-69a4-4ff3-a3dc-fe0d52e2f980" providerId="AD" clId="Web-{7677CFFD-6D81-0DCC-5A3B-B16760943C9F}" dt="2023-10-02T00:40:02.770" v="356" actId="20577"/>
        <pc:sldMkLst>
          <pc:docMk/>
          <pc:sldMk cId="2375315632" sldId="331"/>
        </pc:sldMkLst>
        <pc:spChg chg="del mod">
          <ac:chgData name="Sara Naidu Diaz Gonzalez" userId="S::sndiaz4@soy.sena.edu.co::94f02f45-69a4-4ff3-a3dc-fe0d52e2f980" providerId="AD" clId="Web-{7677CFFD-6D81-0DCC-5A3B-B16760943C9F}" dt="2023-10-02T00:12:10.126" v="236"/>
          <ac:spMkLst>
            <pc:docMk/>
            <pc:sldMk cId="2375315632" sldId="331"/>
            <ac:spMk id="2" creationId="{241C28BA-7B73-C3E8-9065-7E16A956FAEE}"/>
          </ac:spMkLst>
        </pc:spChg>
        <pc:spChg chg="mod">
          <ac:chgData name="Sara Naidu Diaz Gonzalez" userId="S::sndiaz4@soy.sena.edu.co::94f02f45-69a4-4ff3-a3dc-fe0d52e2f980" providerId="AD" clId="Web-{7677CFFD-6D81-0DCC-5A3B-B16760943C9F}" dt="2023-10-02T00:37:31.010" v="348" actId="20577"/>
          <ac:spMkLst>
            <pc:docMk/>
            <pc:sldMk cId="2375315632" sldId="331"/>
            <ac:spMk id="3" creationId="{124DBE64-44BE-CE7F-0926-6ADE2F0B4C13}"/>
          </ac:spMkLst>
        </pc:spChg>
        <pc:spChg chg="add del mod">
          <ac:chgData name="Sara Naidu Diaz Gonzalez" userId="S::sndiaz4@soy.sena.edu.co::94f02f45-69a4-4ff3-a3dc-fe0d52e2f980" providerId="AD" clId="Web-{7677CFFD-6D81-0DCC-5A3B-B16760943C9F}" dt="2023-10-02T00:12:13.517" v="238"/>
          <ac:spMkLst>
            <pc:docMk/>
            <pc:sldMk cId="2375315632" sldId="331"/>
            <ac:spMk id="5" creationId="{0E517D8E-3622-DD3A-E306-0EF2800C677B}"/>
          </ac:spMkLst>
        </pc:spChg>
        <pc:spChg chg="add mod">
          <ac:chgData name="Sara Naidu Diaz Gonzalez" userId="S::sndiaz4@soy.sena.edu.co::94f02f45-69a4-4ff3-a3dc-fe0d52e2f980" providerId="AD" clId="Web-{7677CFFD-6D81-0DCC-5A3B-B16760943C9F}" dt="2023-10-02T00:40:02.770" v="356" actId="20577"/>
          <ac:spMkLst>
            <pc:docMk/>
            <pc:sldMk cId="2375315632" sldId="331"/>
            <ac:spMk id="6" creationId="{1E85BFBE-928B-84BA-B057-4189BFB4D3ED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2T00:37:38.573" v="351" actId="14100"/>
          <ac:picMkLst>
            <pc:docMk/>
            <pc:sldMk cId="2375315632" sldId="331"/>
            <ac:picMk id="7" creationId="{ADD811F4-A6CE-2630-3075-77012D861E87}"/>
          </ac:picMkLst>
        </pc:picChg>
      </pc:sldChg>
      <pc:sldChg chg="addSp delSp modSp new">
        <pc:chgData name="Sara Naidu Diaz Gonzalez" userId="S::sndiaz4@soy.sena.edu.co::94f02f45-69a4-4ff3-a3dc-fe0d52e2f980" providerId="AD" clId="Web-{7677CFFD-6D81-0DCC-5A3B-B16760943C9F}" dt="2023-10-01T23:10:30.848" v="30" actId="14100"/>
        <pc:sldMkLst>
          <pc:docMk/>
          <pc:sldMk cId="3907059448" sldId="332"/>
        </pc:sldMkLst>
        <pc:spChg chg="del">
          <ac:chgData name="Sara Naidu Diaz Gonzalez" userId="S::sndiaz4@soy.sena.edu.co::94f02f45-69a4-4ff3-a3dc-fe0d52e2f980" providerId="AD" clId="Web-{7677CFFD-6D81-0DCC-5A3B-B16760943C9F}" dt="2023-10-01T23:10:14.237" v="24"/>
          <ac:spMkLst>
            <pc:docMk/>
            <pc:sldMk cId="3907059448" sldId="332"/>
            <ac:spMk id="2" creationId="{DCA6CA95-88B4-BA09-5280-F3E5D932D09F}"/>
          </ac:spMkLst>
        </pc:spChg>
        <pc:spChg chg="del">
          <ac:chgData name="Sara Naidu Diaz Gonzalez" userId="S::sndiaz4@soy.sena.edu.co::94f02f45-69a4-4ff3-a3dc-fe0d52e2f980" providerId="AD" clId="Web-{7677CFFD-6D81-0DCC-5A3B-B16760943C9F}" dt="2023-10-01T23:10:12.737" v="23"/>
          <ac:spMkLst>
            <pc:docMk/>
            <pc:sldMk cId="3907059448" sldId="332"/>
            <ac:spMk id="3" creationId="{3FD22EBB-F706-A693-BA16-119ED2B177D0}"/>
          </ac:spMkLst>
        </pc:spChg>
        <pc:spChg chg="add mod">
          <ac:chgData name="Sara Naidu Diaz Gonzalez" userId="S::sndiaz4@soy.sena.edu.co::94f02f45-69a4-4ff3-a3dc-fe0d52e2f980" providerId="AD" clId="Web-{7677CFFD-6D81-0DCC-5A3B-B16760943C9F}" dt="2023-10-01T23:10:30.848" v="30" actId="14100"/>
          <ac:spMkLst>
            <pc:docMk/>
            <pc:sldMk cId="3907059448" sldId="332"/>
            <ac:spMk id="9" creationId="{94F85333-CC0C-E963-2D54-FCEE23382AC3}"/>
          </ac:spMkLst>
        </pc:spChg>
        <pc:picChg chg="add">
          <ac:chgData name="Sara Naidu Diaz Gonzalez" userId="S::sndiaz4@soy.sena.edu.co::94f02f45-69a4-4ff3-a3dc-fe0d52e2f980" providerId="AD" clId="Web-{7677CFFD-6D81-0DCC-5A3B-B16760943C9F}" dt="2023-10-01T23:10:15.081" v="25"/>
          <ac:picMkLst>
            <pc:docMk/>
            <pc:sldMk cId="3907059448" sldId="332"/>
            <ac:picMk id="5" creationId="{D8537CAB-6965-9AD8-7173-336262087944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1T23:10:18.987" v="26"/>
          <ac:picMkLst>
            <pc:docMk/>
            <pc:sldMk cId="3907059448" sldId="332"/>
            <ac:picMk id="7" creationId="{755BD345-BFCE-A36C-CA2B-EC281007B23A}"/>
          </ac:picMkLst>
        </pc:picChg>
      </pc:sldChg>
      <pc:sldChg chg="addSp modSp add replId">
        <pc:chgData name="Sara Naidu Diaz Gonzalez" userId="S::sndiaz4@soy.sena.edu.co::94f02f45-69a4-4ff3-a3dc-fe0d52e2f980" providerId="AD" clId="Web-{7677CFFD-6D81-0DCC-5A3B-B16760943C9F}" dt="2023-10-02T00:43:50.052" v="370" actId="1076"/>
        <pc:sldMkLst>
          <pc:docMk/>
          <pc:sldMk cId="4264323127" sldId="333"/>
        </pc:sldMkLst>
        <pc:spChg chg="mod">
          <ac:chgData name="Sara Naidu Diaz Gonzalez" userId="S::sndiaz4@soy.sena.edu.co::94f02f45-69a4-4ff3-a3dc-fe0d52e2f980" providerId="AD" clId="Web-{7677CFFD-6D81-0DCC-5A3B-B16760943C9F}" dt="2023-10-02T00:43:17.987" v="365" actId="20577"/>
          <ac:spMkLst>
            <pc:docMk/>
            <pc:sldMk cId="4264323127" sldId="333"/>
            <ac:spMk id="3" creationId="{124DBE64-44BE-CE7F-0926-6ADE2F0B4C13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2T00:43:50.052" v="370" actId="1076"/>
          <ac:picMkLst>
            <pc:docMk/>
            <pc:sldMk cId="4264323127" sldId="333"/>
            <ac:picMk id="2" creationId="{3A72109D-061D-693D-ECF6-2509B235326B}"/>
          </ac:picMkLst>
        </pc:picChg>
      </pc:sldChg>
      <pc:sldChg chg="add replId">
        <pc:chgData name="Sara Naidu Diaz Gonzalez" userId="S::sndiaz4@soy.sena.edu.co::94f02f45-69a4-4ff3-a3dc-fe0d52e2f980" providerId="AD" clId="Web-{7677CFFD-6D81-0DCC-5A3B-B16760943C9F}" dt="2023-10-02T00:12:24.284" v="241"/>
        <pc:sldMkLst>
          <pc:docMk/>
          <pc:sldMk cId="1102636764" sldId="334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24.690" v="242"/>
        <pc:sldMkLst>
          <pc:docMk/>
          <pc:sldMk cId="3122888091" sldId="335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27.534" v="243"/>
        <pc:sldMkLst>
          <pc:docMk/>
          <pc:sldMk cId="618732688" sldId="336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27.940" v="244"/>
        <pc:sldMkLst>
          <pc:docMk/>
          <pc:sldMk cId="3936470504" sldId="337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28.721" v="245"/>
        <pc:sldMkLst>
          <pc:docMk/>
          <pc:sldMk cId="3934700404" sldId="338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29.815" v="246"/>
        <pc:sldMkLst>
          <pc:docMk/>
          <pc:sldMk cId="3120288313" sldId="339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30.206" v="247"/>
        <pc:sldMkLst>
          <pc:docMk/>
          <pc:sldMk cId="2620645254" sldId="340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31.112" v="248"/>
        <pc:sldMkLst>
          <pc:docMk/>
          <pc:sldMk cId="610329598" sldId="341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31.300" v="249"/>
        <pc:sldMkLst>
          <pc:docMk/>
          <pc:sldMk cId="2283468030" sldId="342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40.816" v="250"/>
        <pc:sldMkLst>
          <pc:docMk/>
          <pc:sldMk cId="4049961362" sldId="343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41.316" v="251"/>
        <pc:sldMkLst>
          <pc:docMk/>
          <pc:sldMk cId="3028762759" sldId="344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41.894" v="252"/>
        <pc:sldMkLst>
          <pc:docMk/>
          <pc:sldMk cId="2748861551" sldId="345"/>
        </pc:sldMkLst>
      </pc:sldChg>
      <pc:sldChg chg="add replId">
        <pc:chgData name="Sara Naidu Diaz Gonzalez" userId="S::sndiaz4@soy.sena.edu.co::94f02f45-69a4-4ff3-a3dc-fe0d52e2f980" providerId="AD" clId="Web-{7677CFFD-6D81-0DCC-5A3B-B16760943C9F}" dt="2023-10-02T00:12:55.129" v="253"/>
        <pc:sldMkLst>
          <pc:docMk/>
          <pc:sldMk cId="2484003245" sldId="346"/>
        </pc:sldMkLst>
      </pc:sldChg>
      <pc:sldChg chg="addSp delSp modSp new ord">
        <pc:chgData name="Sara Naidu Diaz Gonzalez" userId="S::sndiaz4@soy.sena.edu.co::94f02f45-69a4-4ff3-a3dc-fe0d52e2f980" providerId="AD" clId="Web-{7677CFFD-6D81-0DCC-5A3B-B16760943C9F}" dt="2023-10-02T00:49:37.207" v="404" actId="688"/>
        <pc:sldMkLst>
          <pc:docMk/>
          <pc:sldMk cId="1440143526" sldId="347"/>
        </pc:sldMkLst>
        <pc:spChg chg="del">
          <ac:chgData name="Sara Naidu Diaz Gonzalez" userId="S::sndiaz4@soy.sena.edu.co::94f02f45-69a4-4ff3-a3dc-fe0d52e2f980" providerId="AD" clId="Web-{7677CFFD-6D81-0DCC-5A3B-B16760943C9F}" dt="2023-10-02T00:47:36.750" v="373"/>
          <ac:spMkLst>
            <pc:docMk/>
            <pc:sldMk cId="1440143526" sldId="347"/>
            <ac:spMk id="2" creationId="{6A9F24AB-3B87-B73F-862B-F2B7B5AEA45E}"/>
          </ac:spMkLst>
        </pc:spChg>
        <pc:spChg chg="del">
          <ac:chgData name="Sara Naidu Diaz Gonzalez" userId="S::sndiaz4@soy.sena.edu.co::94f02f45-69a4-4ff3-a3dc-fe0d52e2f980" providerId="AD" clId="Web-{7677CFFD-6D81-0DCC-5A3B-B16760943C9F}" dt="2023-10-02T00:48:55.627" v="388"/>
          <ac:spMkLst>
            <pc:docMk/>
            <pc:sldMk cId="1440143526" sldId="347"/>
            <ac:spMk id="3" creationId="{7FBD3BAF-9BE5-ECA4-4DCB-4455504DC215}"/>
          </ac:spMkLst>
        </pc:spChg>
        <pc:spChg chg="add del mod">
          <ac:chgData name="Sara Naidu Diaz Gonzalez" userId="S::sndiaz4@soy.sena.edu.co::94f02f45-69a4-4ff3-a3dc-fe0d52e2f980" providerId="AD" clId="Web-{7677CFFD-6D81-0DCC-5A3B-B16760943C9F}" dt="2023-10-02T00:47:39.172" v="377"/>
          <ac:spMkLst>
            <pc:docMk/>
            <pc:sldMk cId="1440143526" sldId="347"/>
            <ac:spMk id="4" creationId="{4BF7A9BF-386F-2186-A74F-E268F4AF3329}"/>
          </ac:spMkLst>
        </pc:spChg>
        <pc:spChg chg="add del mod">
          <ac:chgData name="Sara Naidu Diaz Gonzalez" userId="S::sndiaz4@soy.sena.edu.co::94f02f45-69a4-4ff3-a3dc-fe0d52e2f980" providerId="AD" clId="Web-{7677CFFD-6D81-0DCC-5A3B-B16760943C9F}" dt="2023-10-02T00:47:56.969" v="383"/>
          <ac:spMkLst>
            <pc:docMk/>
            <pc:sldMk cId="1440143526" sldId="347"/>
            <ac:spMk id="5" creationId="{1B9CBE6C-DCA4-4C91-C006-E0FBE82BCA26}"/>
          </ac:spMkLst>
        </pc:spChg>
        <pc:spChg chg="add mod">
          <ac:chgData name="Sara Naidu Diaz Gonzalez" userId="S::sndiaz4@soy.sena.edu.co::94f02f45-69a4-4ff3-a3dc-fe0d52e2f980" providerId="AD" clId="Web-{7677CFFD-6D81-0DCC-5A3B-B16760943C9F}" dt="2023-10-02T00:48:14.907" v="387" actId="20577"/>
          <ac:spMkLst>
            <pc:docMk/>
            <pc:sldMk cId="1440143526" sldId="347"/>
            <ac:spMk id="7" creationId="{7483125B-770C-0908-785D-7DB9863E1E12}"/>
          </ac:spMkLst>
        </pc:spChg>
        <pc:picChg chg="add mod">
          <ac:chgData name="Sara Naidu Diaz Gonzalez" userId="S::sndiaz4@soy.sena.edu.co::94f02f45-69a4-4ff3-a3dc-fe0d52e2f980" providerId="AD" clId="Web-{7677CFFD-6D81-0DCC-5A3B-B16760943C9F}" dt="2023-10-02T00:49:02.768" v="393" actId="14100"/>
          <ac:picMkLst>
            <pc:docMk/>
            <pc:sldMk cId="1440143526" sldId="347"/>
            <ac:picMk id="8" creationId="{C6279B36-4FFA-F63B-AAD9-47C288662BC8}"/>
          </ac:picMkLst>
        </pc:picChg>
        <pc:picChg chg="add mod modCrop">
          <ac:chgData name="Sara Naidu Diaz Gonzalez" userId="S::sndiaz4@soy.sena.edu.co::94f02f45-69a4-4ff3-a3dc-fe0d52e2f980" providerId="AD" clId="Web-{7677CFFD-6D81-0DCC-5A3B-B16760943C9F}" dt="2023-10-02T00:49:30.582" v="402" actId="14100"/>
          <ac:picMkLst>
            <pc:docMk/>
            <pc:sldMk cId="1440143526" sldId="347"/>
            <ac:picMk id="10" creationId="{F8D7E70A-33C1-7A34-58B9-E08838EE650A}"/>
          </ac:picMkLst>
        </pc:picChg>
        <pc:picChg chg="add mod">
          <ac:chgData name="Sara Naidu Diaz Gonzalez" userId="S::sndiaz4@soy.sena.edu.co::94f02f45-69a4-4ff3-a3dc-fe0d52e2f980" providerId="AD" clId="Web-{7677CFFD-6D81-0DCC-5A3B-B16760943C9F}" dt="2023-10-02T00:49:37.207" v="404" actId="688"/>
          <ac:picMkLst>
            <pc:docMk/>
            <pc:sldMk cId="1440143526" sldId="347"/>
            <ac:picMk id="12" creationId="{4B27562A-808D-A531-6BED-9142B78CDBE3}"/>
          </ac:picMkLst>
        </pc:picChg>
      </pc:sldChg>
    </pc:docChg>
  </pc:docChgLst>
  <pc:docChgLst>
    <pc:chgData name="Sara Naidu Diaz Gonzalez" userId="S::sndiaz4@soy.sena.edu.co::94f02f45-69a4-4ff3-a3dc-fe0d52e2f980" providerId="AD" clId="Web-{8A6AFCF7-CE1C-5902-FFAA-071292C37C88}"/>
    <pc:docChg chg="modSld sldOrd">
      <pc:chgData name="Sara Naidu Diaz Gonzalez" userId="S::sndiaz4@soy.sena.edu.co::94f02f45-69a4-4ff3-a3dc-fe0d52e2f980" providerId="AD" clId="Web-{8A6AFCF7-CE1C-5902-FFAA-071292C37C88}" dt="2023-09-29T23:05:53.916" v="19"/>
      <pc:docMkLst>
        <pc:docMk/>
      </pc:docMkLst>
      <pc:sldChg chg="addSp delSp modSp">
        <pc:chgData name="Sara Naidu Diaz Gonzalez" userId="S::sndiaz4@soy.sena.edu.co::94f02f45-69a4-4ff3-a3dc-fe0d52e2f980" providerId="AD" clId="Web-{8A6AFCF7-CE1C-5902-FFAA-071292C37C88}" dt="2023-09-29T20:53:46.848" v="18" actId="1076"/>
        <pc:sldMkLst>
          <pc:docMk/>
          <pc:sldMk cId="2062918997" sldId="259"/>
        </pc:sldMkLst>
        <pc:spChg chg="add del mod">
          <ac:chgData name="Sara Naidu Diaz Gonzalez" userId="S::sndiaz4@soy.sena.edu.co::94f02f45-69a4-4ff3-a3dc-fe0d52e2f980" providerId="AD" clId="Web-{8A6AFCF7-CE1C-5902-FFAA-071292C37C88}" dt="2023-09-29T20:50:39.216" v="9"/>
          <ac:spMkLst>
            <pc:docMk/>
            <pc:sldMk cId="2062918997" sldId="259"/>
            <ac:spMk id="5" creationId="{08E69486-8DD4-B357-9F97-360EEB258C78}"/>
          </ac:spMkLst>
        </pc:spChg>
        <pc:spChg chg="add del mod">
          <ac:chgData name="Sara Naidu Diaz Gonzalez" userId="S::sndiaz4@soy.sena.edu.co::94f02f45-69a4-4ff3-a3dc-fe0d52e2f980" providerId="AD" clId="Web-{8A6AFCF7-CE1C-5902-FFAA-071292C37C88}" dt="2023-09-29T20:53:39.957" v="15"/>
          <ac:spMkLst>
            <pc:docMk/>
            <pc:sldMk cId="2062918997" sldId="259"/>
            <ac:spMk id="8" creationId="{CACABFE5-0C83-8484-50F8-A301EED7344C}"/>
          </ac:spMkLst>
        </pc:spChg>
        <pc:picChg chg="add del">
          <ac:chgData name="Sara Naidu Diaz Gonzalez" userId="S::sndiaz4@soy.sena.edu.co::94f02f45-69a4-4ff3-a3dc-fe0d52e2f980" providerId="AD" clId="Web-{8A6AFCF7-CE1C-5902-FFAA-071292C37C88}" dt="2023-09-29T20:53:38.582" v="14"/>
          <ac:picMkLst>
            <pc:docMk/>
            <pc:sldMk cId="2062918997" sldId="259"/>
            <ac:picMk id="4" creationId="{3D456D75-64E6-AD4B-E2A9-DA77C6AC40D9}"/>
          </ac:picMkLst>
        </pc:picChg>
        <pc:picChg chg="add del mod ord">
          <ac:chgData name="Sara Naidu Diaz Gonzalez" userId="S::sndiaz4@soy.sena.edu.co::94f02f45-69a4-4ff3-a3dc-fe0d52e2f980" providerId="AD" clId="Web-{8A6AFCF7-CE1C-5902-FFAA-071292C37C88}" dt="2023-09-29T20:50:38.310" v="8"/>
          <ac:picMkLst>
            <pc:docMk/>
            <pc:sldMk cId="2062918997" sldId="259"/>
            <ac:picMk id="6" creationId="{60A3E0B1-55EE-4B24-058C-85F06CB81D85}"/>
          </ac:picMkLst>
        </pc:picChg>
        <pc:picChg chg="add mod ord">
          <ac:chgData name="Sara Naidu Diaz Gonzalez" userId="S::sndiaz4@soy.sena.edu.co::94f02f45-69a4-4ff3-a3dc-fe0d52e2f980" providerId="AD" clId="Web-{8A6AFCF7-CE1C-5902-FFAA-071292C37C88}" dt="2023-09-29T20:53:46.848" v="18" actId="1076"/>
          <ac:picMkLst>
            <pc:docMk/>
            <pc:sldMk cId="2062918997" sldId="259"/>
            <ac:picMk id="9" creationId="{97B9237F-2F6C-28E6-0A44-E94021CBF32E}"/>
          </ac:picMkLst>
        </pc:picChg>
      </pc:sldChg>
      <pc:sldChg chg="addSp delSp modSp">
        <pc:chgData name="Sara Naidu Diaz Gonzalez" userId="S::sndiaz4@soy.sena.edu.co::94f02f45-69a4-4ff3-a3dc-fe0d52e2f980" providerId="AD" clId="Web-{8A6AFCF7-CE1C-5902-FFAA-071292C37C88}" dt="2023-09-29T20:51:15.561" v="13" actId="14100"/>
        <pc:sldMkLst>
          <pc:docMk/>
          <pc:sldMk cId="1312431970" sldId="260"/>
        </pc:sldMkLst>
        <pc:spChg chg="add del mod">
          <ac:chgData name="Sara Naidu Diaz Gonzalez" userId="S::sndiaz4@soy.sena.edu.co::94f02f45-69a4-4ff3-a3dc-fe0d52e2f980" providerId="AD" clId="Web-{8A6AFCF7-CE1C-5902-FFAA-071292C37C88}" dt="2023-09-29T20:51:09.983" v="11"/>
          <ac:spMkLst>
            <pc:docMk/>
            <pc:sldMk cId="1312431970" sldId="260"/>
            <ac:spMk id="5" creationId="{80A07E9A-2FB1-032F-7F1F-1F042E2027D6}"/>
          </ac:spMkLst>
        </pc:spChg>
        <pc:picChg chg="del">
          <ac:chgData name="Sara Naidu Diaz Gonzalez" userId="S::sndiaz4@soy.sena.edu.co::94f02f45-69a4-4ff3-a3dc-fe0d52e2f980" providerId="AD" clId="Web-{8A6AFCF7-CE1C-5902-FFAA-071292C37C88}" dt="2023-09-29T20:51:07.248" v="10"/>
          <ac:picMkLst>
            <pc:docMk/>
            <pc:sldMk cId="1312431970" sldId="260"/>
            <ac:picMk id="4" creationId="{BE68C9DE-25EA-C8DE-EA5F-0360B1E18E3D}"/>
          </ac:picMkLst>
        </pc:picChg>
        <pc:picChg chg="add mod ord">
          <ac:chgData name="Sara Naidu Diaz Gonzalez" userId="S::sndiaz4@soy.sena.edu.co::94f02f45-69a4-4ff3-a3dc-fe0d52e2f980" providerId="AD" clId="Web-{8A6AFCF7-CE1C-5902-FFAA-071292C37C88}" dt="2023-09-29T20:51:15.561" v="13" actId="14100"/>
          <ac:picMkLst>
            <pc:docMk/>
            <pc:sldMk cId="1312431970" sldId="260"/>
            <ac:picMk id="6" creationId="{3F780536-C39F-1955-EBFF-2F2A2C193D06}"/>
          </ac:picMkLst>
        </pc:picChg>
      </pc:sldChg>
      <pc:sldChg chg="addSp delSp modSp">
        <pc:chgData name="Sara Naidu Diaz Gonzalez" userId="S::sndiaz4@soy.sena.edu.co::94f02f45-69a4-4ff3-a3dc-fe0d52e2f980" providerId="AD" clId="Web-{8A6AFCF7-CE1C-5902-FFAA-071292C37C88}" dt="2023-09-29T20:43:06.794" v="4"/>
        <pc:sldMkLst>
          <pc:docMk/>
          <pc:sldMk cId="2574864444" sldId="262"/>
        </pc:sldMkLst>
        <pc:spChg chg="mod">
          <ac:chgData name="Sara Naidu Diaz Gonzalez" userId="S::sndiaz4@soy.sena.edu.co::94f02f45-69a4-4ff3-a3dc-fe0d52e2f980" providerId="AD" clId="Web-{8A6AFCF7-CE1C-5902-FFAA-071292C37C88}" dt="2023-09-29T20:42:56.450" v="3" actId="1076"/>
          <ac:spMkLst>
            <pc:docMk/>
            <pc:sldMk cId="2574864444" sldId="262"/>
            <ac:spMk id="2" creationId="{6B3582A1-FE97-9AF3-AF4F-28F1AFA22737}"/>
          </ac:spMkLst>
        </pc:spChg>
        <pc:spChg chg="del">
          <ac:chgData name="Sara Naidu Diaz Gonzalez" userId="S::sndiaz4@soy.sena.edu.co::94f02f45-69a4-4ff3-a3dc-fe0d52e2f980" providerId="AD" clId="Web-{8A6AFCF7-CE1C-5902-FFAA-071292C37C88}" dt="2023-09-29T20:38:08.112" v="0"/>
          <ac:spMkLst>
            <pc:docMk/>
            <pc:sldMk cId="2574864444" sldId="262"/>
            <ac:spMk id="3" creationId="{1A70A50E-BD48-BEB2-E60F-12033D46C9B7}"/>
          </ac:spMkLst>
        </pc:spChg>
        <pc:spChg chg="add mod">
          <ac:chgData name="Sara Naidu Diaz Gonzalez" userId="S::sndiaz4@soy.sena.edu.co::94f02f45-69a4-4ff3-a3dc-fe0d52e2f980" providerId="AD" clId="Web-{8A6AFCF7-CE1C-5902-FFAA-071292C37C88}" dt="2023-09-29T20:43:06.794" v="4"/>
          <ac:spMkLst>
            <pc:docMk/>
            <pc:sldMk cId="2574864444" sldId="262"/>
            <ac:spMk id="6" creationId="{79C2C86B-FDAE-E090-439F-B146D56C6E23}"/>
          </ac:spMkLst>
        </pc:spChg>
        <pc:picChg chg="add del mod ord">
          <ac:chgData name="Sara Naidu Diaz Gonzalez" userId="S::sndiaz4@soy.sena.edu.co::94f02f45-69a4-4ff3-a3dc-fe0d52e2f980" providerId="AD" clId="Web-{8A6AFCF7-CE1C-5902-FFAA-071292C37C88}" dt="2023-09-29T20:43:06.794" v="4"/>
          <ac:picMkLst>
            <pc:docMk/>
            <pc:sldMk cId="2574864444" sldId="262"/>
            <ac:picMk id="4" creationId="{7C44374A-4313-242B-DF90-5FAA5323F12E}"/>
          </ac:picMkLst>
        </pc:picChg>
      </pc:sldChg>
      <pc:sldChg chg="ord">
        <pc:chgData name="Sara Naidu Diaz Gonzalez" userId="S::sndiaz4@soy.sena.edu.co::94f02f45-69a4-4ff3-a3dc-fe0d52e2f980" providerId="AD" clId="Web-{8A6AFCF7-CE1C-5902-FFAA-071292C37C88}" dt="2023-09-29T23:05:53.916" v="19"/>
        <pc:sldMkLst>
          <pc:docMk/>
          <pc:sldMk cId="4145945654" sldId="270"/>
        </pc:sldMkLst>
      </pc:sldChg>
    </pc:docChg>
  </pc:docChgLst>
  <pc:docChgLst>
    <pc:chgData name="Cristian Andres Castellanos Rodriguez" userId="S::cacastellanos76@soy.sena.edu.co::215c3ebe-82a7-4983-afe8-b53c07af928c" providerId="AD" clId="Web-{E7EC6A28-34E8-D78C-B690-4D90FB2E94B2}"/>
    <pc:docChg chg="addSld delSld modSld sldOrd">
      <pc:chgData name="Cristian Andres Castellanos Rodriguez" userId="S::cacastellanos76@soy.sena.edu.co::215c3ebe-82a7-4983-afe8-b53c07af928c" providerId="AD" clId="Web-{E7EC6A28-34E8-D78C-B690-4D90FB2E94B2}" dt="2023-10-06T08:22:30.768" v="332"/>
      <pc:docMkLst>
        <pc:docMk/>
      </pc:docMkLst>
      <pc:sldChg chg="addSp delSp modSp">
        <pc:chgData name="Cristian Andres Castellanos Rodriguez" userId="S::cacastellanos76@soy.sena.edu.co::215c3ebe-82a7-4983-afe8-b53c07af928c" providerId="AD" clId="Web-{E7EC6A28-34E8-D78C-B690-4D90FB2E94B2}" dt="2023-10-05T20:26:54.791" v="25" actId="1076"/>
        <pc:sldMkLst>
          <pc:docMk/>
          <pc:sldMk cId="2375315632" sldId="331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5T20:26:11.242" v="17" actId="1076"/>
          <ac:spMkLst>
            <pc:docMk/>
            <pc:sldMk cId="2375315632" sldId="331"/>
            <ac:spMk id="3" creationId="{124DBE64-44BE-CE7F-0926-6ADE2F0B4C13}"/>
          </ac:spMkLst>
        </pc:spChg>
        <pc:picChg chg="add mod">
          <ac:chgData name="Cristian Andres Castellanos Rodriguez" userId="S::cacastellanos76@soy.sena.edu.co::215c3ebe-82a7-4983-afe8-b53c07af928c" providerId="AD" clId="Web-{E7EC6A28-34E8-D78C-B690-4D90FB2E94B2}" dt="2023-10-05T20:26:16.290" v="19" actId="14100"/>
          <ac:picMkLst>
            <pc:docMk/>
            <pc:sldMk cId="2375315632" sldId="331"/>
            <ac:picMk id="2" creationId="{6DF8C3D8-AD2C-C987-73D9-BB1B1CDDD321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0:26:54.791" v="25" actId="1076"/>
          <ac:picMkLst>
            <pc:docMk/>
            <pc:sldMk cId="2375315632" sldId="331"/>
            <ac:picMk id="4" creationId="{77413148-2899-8DB7-05CC-D619B23A8D8A}"/>
          </ac:picMkLst>
        </pc:picChg>
        <pc:picChg chg="del mod">
          <ac:chgData name="Cristian Andres Castellanos Rodriguez" userId="S::cacastellanos76@soy.sena.edu.co::215c3ebe-82a7-4983-afe8-b53c07af928c" providerId="AD" clId="Web-{E7EC6A28-34E8-D78C-B690-4D90FB2E94B2}" dt="2023-10-05T20:24:47.661" v="1"/>
          <ac:picMkLst>
            <pc:docMk/>
            <pc:sldMk cId="2375315632" sldId="331"/>
            <ac:picMk id="7" creationId="{ADD811F4-A6CE-2630-3075-77012D861E87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8:21:55.767" v="331" actId="1076"/>
        <pc:sldMkLst>
          <pc:docMk/>
          <pc:sldMk cId="4264323127" sldId="333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8:20:35.748" v="316" actId="1076"/>
          <ac:spMkLst>
            <pc:docMk/>
            <pc:sldMk cId="4264323127" sldId="333"/>
            <ac:spMk id="7" creationId="{D22800A8-7673-EA7A-6447-B0FF8F549CA9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8:20:42.092" v="317"/>
          <ac:picMkLst>
            <pc:docMk/>
            <pc:sldMk cId="4264323127" sldId="333"/>
            <ac:picMk id="2" creationId="{3A72109D-061D-693D-ECF6-2509B235326B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21:55.767" v="331" actId="1076"/>
          <ac:picMkLst>
            <pc:docMk/>
            <pc:sldMk cId="4264323127" sldId="333"/>
            <ac:picMk id="3" creationId="{6134317A-0F2D-7D3D-94BE-35117A65688C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21:54.470" v="330" actId="1076"/>
          <ac:picMkLst>
            <pc:docMk/>
            <pc:sldMk cId="4264323127" sldId="333"/>
            <ac:picMk id="4" creationId="{35269BA7-22CD-1D8A-C4CC-17BE02F1606F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5T20:43:28.652" v="37" actId="1076"/>
        <pc:sldMkLst>
          <pc:docMk/>
          <pc:sldMk cId="1102636764" sldId="334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5T20:42:36.744" v="27" actId="1076"/>
          <ac:spMkLst>
            <pc:docMk/>
            <pc:sldMk cId="1102636764" sldId="334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5T20:42:38.026" v="28"/>
          <ac:picMkLst>
            <pc:docMk/>
            <pc:sldMk cId="1102636764" sldId="334"/>
            <ac:picMk id="2" creationId="{25CCF22D-D579-94B7-7B86-0EF242E9CA1D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0:43:17.667" v="34" actId="14100"/>
          <ac:picMkLst>
            <pc:docMk/>
            <pc:sldMk cId="1102636764" sldId="334"/>
            <ac:picMk id="4" creationId="{53D11F8D-89CA-54C5-067E-E71C9219EA39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0:43:28.652" v="37" actId="1076"/>
          <ac:picMkLst>
            <pc:docMk/>
            <pc:sldMk cId="1102636764" sldId="334"/>
            <ac:picMk id="5" creationId="{B4DAF309-C02E-46C9-393F-8D8E42A7F021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5T20:55:45.908" v="58" actId="1076"/>
        <pc:sldMkLst>
          <pc:docMk/>
          <pc:sldMk cId="3122888091" sldId="335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5T20:55:45.908" v="58" actId="1076"/>
          <ac:spMkLst>
            <pc:docMk/>
            <pc:sldMk cId="3122888091" sldId="335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5T20:49:00.630" v="38"/>
          <ac:picMkLst>
            <pc:docMk/>
            <pc:sldMk cId="3122888091" sldId="335"/>
            <ac:picMk id="2" creationId="{5F8E5475-217A-A55F-FCA9-00D8DD0EF163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0:53:49.076" v="54" actId="1076"/>
          <ac:picMkLst>
            <pc:docMk/>
            <pc:sldMk cId="3122888091" sldId="335"/>
            <ac:picMk id="4" creationId="{F43BA925-E8EA-0CDD-7185-8626FE494C25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0:53:44.670" v="53" actId="1076"/>
          <ac:picMkLst>
            <pc:docMk/>
            <pc:sldMk cId="3122888091" sldId="335"/>
            <ac:picMk id="5" creationId="{E9457AD6-B904-D5D8-92DC-EB6992807A46}"/>
          </ac:picMkLst>
        </pc:picChg>
      </pc:sldChg>
      <pc:sldChg chg="addSp delSp modSp ord">
        <pc:chgData name="Cristian Andres Castellanos Rodriguez" userId="S::cacastellanos76@soy.sena.edu.co::215c3ebe-82a7-4983-afe8-b53c07af928c" providerId="AD" clId="Web-{E7EC6A28-34E8-D78C-B690-4D90FB2E94B2}" dt="2023-10-05T23:55:50.053" v="147" actId="1076"/>
        <pc:sldMkLst>
          <pc:docMk/>
          <pc:sldMk cId="618732688" sldId="336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5T23:55:35.005" v="142" actId="20577"/>
          <ac:spMkLst>
            <pc:docMk/>
            <pc:sldMk cId="618732688" sldId="336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5T23:54:49.033" v="135"/>
          <ac:picMkLst>
            <pc:docMk/>
            <pc:sldMk cId="618732688" sldId="336"/>
            <ac:picMk id="2" creationId="{258FDEC9-2620-868F-336E-A726AE7BBFFE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3:55:37.130" v="143" actId="1076"/>
          <ac:picMkLst>
            <pc:docMk/>
            <pc:sldMk cId="618732688" sldId="336"/>
            <ac:picMk id="4" creationId="{D935D4D9-699B-EB72-0EB2-D11D6ED6635C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3:55:50.053" v="147" actId="1076"/>
          <ac:picMkLst>
            <pc:docMk/>
            <pc:sldMk cId="618732688" sldId="336"/>
            <ac:picMk id="5" creationId="{74636727-FFF7-0194-A86C-BC9D6B2C5AFE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5T23:47:47.269" v="133" actId="1076"/>
        <pc:sldMkLst>
          <pc:docMk/>
          <pc:sldMk cId="3936470504" sldId="337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5T23:44:47.569" v="120" actId="20577"/>
          <ac:spMkLst>
            <pc:docMk/>
            <pc:sldMk cId="3936470504" sldId="337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5T23:46:14.997" v="121"/>
          <ac:picMkLst>
            <pc:docMk/>
            <pc:sldMk cId="3936470504" sldId="337"/>
            <ac:picMk id="2" creationId="{87E7B7DB-BEC4-D16F-9216-B247FD84FA4E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3:47:44.613" v="132" actId="1076"/>
          <ac:picMkLst>
            <pc:docMk/>
            <pc:sldMk cId="3936470504" sldId="337"/>
            <ac:picMk id="4" creationId="{DDE91149-B06A-8431-A7E2-F5E9C03EC975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5T23:47:47.269" v="133" actId="1076"/>
          <ac:picMkLst>
            <pc:docMk/>
            <pc:sldMk cId="3936470504" sldId="337"/>
            <ac:picMk id="5" creationId="{22F97273-426A-E211-78C2-D4384CFA1D81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7:05:59.749" v="229" actId="1076"/>
        <pc:sldMkLst>
          <pc:docMk/>
          <pc:sldMk cId="3934700404" sldId="338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7:05:27.529" v="220" actId="20577"/>
          <ac:spMkLst>
            <pc:docMk/>
            <pc:sldMk cId="3934700404" sldId="338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7:05:28.389" v="221"/>
          <ac:picMkLst>
            <pc:docMk/>
            <pc:sldMk cId="3934700404" sldId="338"/>
            <ac:picMk id="2" creationId="{D909A271-9E88-B20B-8497-BAEBBE45BD7C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05:35.920" v="225" actId="1076"/>
          <ac:picMkLst>
            <pc:docMk/>
            <pc:sldMk cId="3934700404" sldId="338"/>
            <ac:picMk id="4" creationId="{838CC6AF-6F6C-39BD-9412-1287151F13BE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05:59.749" v="229" actId="1076"/>
          <ac:picMkLst>
            <pc:docMk/>
            <pc:sldMk cId="3934700404" sldId="338"/>
            <ac:picMk id="5" creationId="{1E57C16C-7E1D-F1BE-9535-6ECB712A78EB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7:13:04.494" v="245" actId="1076"/>
        <pc:sldMkLst>
          <pc:docMk/>
          <pc:sldMk cId="3120288313" sldId="339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7:12:09.477" v="231" actId="20577"/>
          <ac:spMkLst>
            <pc:docMk/>
            <pc:sldMk cId="3120288313" sldId="339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7:12:10.587" v="232"/>
          <ac:picMkLst>
            <pc:docMk/>
            <pc:sldMk cId="3120288313" sldId="339"/>
            <ac:picMk id="2" creationId="{72936465-570A-E7D7-94DA-5AEED43AD551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13:04.494" v="245" actId="1076"/>
          <ac:picMkLst>
            <pc:docMk/>
            <pc:sldMk cId="3120288313" sldId="339"/>
            <ac:picMk id="4" creationId="{8EF97B02-9494-D35F-02B9-4D24CF30D30A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13:00.322" v="243" actId="1076"/>
          <ac:picMkLst>
            <pc:docMk/>
            <pc:sldMk cId="3120288313" sldId="339"/>
            <ac:picMk id="5" creationId="{0A896A08-F302-1B1E-8EEB-6F4142B0AEDE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8:00:22.938" v="292" actId="1076"/>
        <pc:sldMkLst>
          <pc:docMk/>
          <pc:sldMk cId="2620645254" sldId="340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8:00:13.672" v="287" actId="20577"/>
          <ac:spMkLst>
            <pc:docMk/>
            <pc:sldMk cId="2620645254" sldId="340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7:58:35.197" v="277"/>
          <ac:picMkLst>
            <pc:docMk/>
            <pc:sldMk cId="2620645254" sldId="340"/>
            <ac:picMk id="2" creationId="{DE90722D-A71C-DE70-D607-4F22BBEA146F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00:22.938" v="292" actId="1076"/>
          <ac:picMkLst>
            <pc:docMk/>
            <pc:sldMk cId="2620645254" sldId="340"/>
            <ac:picMk id="4" creationId="{FC647E86-054E-2354-0013-3EA8B9E70214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00:19.313" v="289" actId="14100"/>
          <ac:picMkLst>
            <pc:docMk/>
            <pc:sldMk cId="2620645254" sldId="340"/>
            <ac:picMk id="5" creationId="{9C225871-8124-2F2F-6FAE-097907467566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6:27:30.769" v="179" actId="1076"/>
        <pc:sldMkLst>
          <pc:docMk/>
          <pc:sldMk cId="610329598" sldId="341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6:26:43.549" v="166" actId="20577"/>
          <ac:spMkLst>
            <pc:docMk/>
            <pc:sldMk cId="610329598" sldId="341"/>
            <ac:spMk id="3" creationId="{124DBE64-44BE-CE7F-0926-6ADE2F0B4C13}"/>
          </ac:spMkLst>
        </pc:spChg>
        <pc:picChg chg="del mod">
          <ac:chgData name="Cristian Andres Castellanos Rodriguez" userId="S::cacastellanos76@soy.sena.edu.co::215c3ebe-82a7-4983-afe8-b53c07af928c" providerId="AD" clId="Web-{E7EC6A28-34E8-D78C-B690-4D90FB2E94B2}" dt="2023-10-06T06:26:46.783" v="167"/>
          <ac:picMkLst>
            <pc:docMk/>
            <pc:sldMk cId="610329598" sldId="341"/>
            <ac:picMk id="2" creationId="{FD28CF0E-A6F5-CDAF-5BFE-0E93B987F6F7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6:27:30.769" v="179" actId="1076"/>
          <ac:picMkLst>
            <pc:docMk/>
            <pc:sldMk cId="610329598" sldId="341"/>
            <ac:picMk id="4" creationId="{374FFDEB-33A3-C45D-3DAD-5BB1489FF76D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6:27:29.191" v="178" actId="1076"/>
          <ac:picMkLst>
            <pc:docMk/>
            <pc:sldMk cId="610329598" sldId="341"/>
            <ac:picMk id="5" creationId="{EA1D98F9-BE2C-DB28-1F00-BFBA53AB8C5C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8:05:07.138" v="310" actId="1076"/>
        <pc:sldMkLst>
          <pc:docMk/>
          <pc:sldMk cId="2283468030" sldId="342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8:04:20.417" v="298" actId="20577"/>
          <ac:spMkLst>
            <pc:docMk/>
            <pc:sldMk cId="2283468030" sldId="342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8:04:22.730" v="299"/>
          <ac:picMkLst>
            <pc:docMk/>
            <pc:sldMk cId="2283468030" sldId="342"/>
            <ac:picMk id="2" creationId="{942FC145-9F4A-5CED-55BC-9D92132136DD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05:07.138" v="310" actId="1076"/>
          <ac:picMkLst>
            <pc:docMk/>
            <pc:sldMk cId="2283468030" sldId="342"/>
            <ac:picMk id="4" creationId="{88102FED-1F4E-C774-6ABB-929E954B19C4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8:05:05.559" v="309" actId="1076"/>
          <ac:picMkLst>
            <pc:docMk/>
            <pc:sldMk cId="2283468030" sldId="342"/>
            <ac:picMk id="5" creationId="{5F4EBADD-638E-EDEF-4A97-CE96FE5E23E1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7:54:52.299" v="276" actId="14100"/>
        <pc:sldMkLst>
          <pc:docMk/>
          <pc:sldMk cId="4049961362" sldId="343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7:52:46.716" v="266" actId="20577"/>
          <ac:spMkLst>
            <pc:docMk/>
            <pc:sldMk cId="4049961362" sldId="343"/>
            <ac:spMk id="3" creationId="{124DBE64-44BE-CE7F-0926-6ADE2F0B4C13}"/>
          </ac:spMkLst>
        </pc:spChg>
        <pc:picChg chg="del mod">
          <ac:chgData name="Cristian Andres Castellanos Rodriguez" userId="S::cacastellanos76@soy.sena.edu.co::215c3ebe-82a7-4983-afe8-b53c07af928c" providerId="AD" clId="Web-{E7EC6A28-34E8-D78C-B690-4D90FB2E94B2}" dt="2023-10-06T07:54:19.985" v="268"/>
          <ac:picMkLst>
            <pc:docMk/>
            <pc:sldMk cId="4049961362" sldId="343"/>
            <ac:picMk id="2" creationId="{88AD9110-DD00-6DAF-E062-0698F8F42079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54:25.970" v="272" actId="1076"/>
          <ac:picMkLst>
            <pc:docMk/>
            <pc:sldMk cId="4049961362" sldId="343"/>
            <ac:picMk id="4" creationId="{4E8D3ABE-5ADA-F6DC-D0DD-0A200E0CAA64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54:52.299" v="276" actId="14100"/>
          <ac:picMkLst>
            <pc:docMk/>
            <pc:sldMk cId="4049961362" sldId="343"/>
            <ac:picMk id="5" creationId="{E4547E3D-1B67-9525-DC80-5DC4E36DCB24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7:39:30.010" v="259" actId="1076"/>
        <pc:sldMkLst>
          <pc:docMk/>
          <pc:sldMk cId="3028762759" sldId="344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7:35:28.587" v="248" actId="20577"/>
          <ac:spMkLst>
            <pc:docMk/>
            <pc:sldMk cId="3028762759" sldId="344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7:35:31.290" v="249"/>
          <ac:picMkLst>
            <pc:docMk/>
            <pc:sldMk cId="3028762759" sldId="344"/>
            <ac:picMk id="2" creationId="{B321E16D-B765-0F07-F181-57A3FCF97A8C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35:56.291" v="255" actId="1076"/>
          <ac:picMkLst>
            <pc:docMk/>
            <pc:sldMk cId="3028762759" sldId="344"/>
            <ac:picMk id="4" creationId="{932CC236-441C-2C45-E18F-5E8AD7C36EDC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7:39:30.010" v="259" actId="1076"/>
          <ac:picMkLst>
            <pc:docMk/>
            <pc:sldMk cId="3028762759" sldId="344"/>
            <ac:picMk id="5" creationId="{CF22BE12-DEBB-29FA-D1F7-40573DC3BA20}"/>
          </ac:picMkLst>
        </pc:picChg>
      </pc:sldChg>
      <pc:sldChg chg="del">
        <pc:chgData name="Cristian Andres Castellanos Rodriguez" userId="S::cacastellanos76@soy.sena.edu.co::215c3ebe-82a7-4983-afe8-b53c07af928c" providerId="AD" clId="Web-{E7EC6A28-34E8-D78C-B690-4D90FB2E94B2}" dt="2023-10-06T08:22:30.768" v="332"/>
        <pc:sldMkLst>
          <pc:docMk/>
          <pc:sldMk cId="2748861551" sldId="345"/>
        </pc:sldMkLst>
      </pc:sldChg>
      <pc:sldChg chg="addSp delSp modSp">
        <pc:chgData name="Cristian Andres Castellanos Rodriguez" userId="S::cacastellanos76@soy.sena.edu.co::215c3ebe-82a7-4983-afe8-b53c07af928c" providerId="AD" clId="Web-{E7EC6A28-34E8-D78C-B690-4D90FB2E94B2}" dt="2023-10-06T06:49:34.498" v="193" actId="1076"/>
        <pc:sldMkLst>
          <pc:docMk/>
          <pc:sldMk cId="2484003245" sldId="346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6:48:55.279" v="183" actId="20577"/>
          <ac:spMkLst>
            <pc:docMk/>
            <pc:sldMk cId="2484003245" sldId="346"/>
            <ac:spMk id="3" creationId="{124DBE64-44BE-CE7F-0926-6ADE2F0B4C13}"/>
          </ac:spMkLst>
        </pc:spChg>
        <pc:picChg chg="del">
          <ac:chgData name="Cristian Andres Castellanos Rodriguez" userId="S::cacastellanos76@soy.sena.edu.co::215c3ebe-82a7-4983-afe8-b53c07af928c" providerId="AD" clId="Web-{E7EC6A28-34E8-D78C-B690-4D90FB2E94B2}" dt="2023-10-06T06:49:05.123" v="184"/>
          <ac:picMkLst>
            <pc:docMk/>
            <pc:sldMk cId="2484003245" sldId="346"/>
            <ac:picMk id="2" creationId="{36EA34EE-59F9-FF97-BDCF-B51EBD08417D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6:49:34.498" v="193" actId="1076"/>
          <ac:picMkLst>
            <pc:docMk/>
            <pc:sldMk cId="2484003245" sldId="346"/>
            <ac:picMk id="4" creationId="{52E81DDE-E0C3-1A7B-F0DB-C229662A1121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6:49:32.186" v="192" actId="1076"/>
          <ac:picMkLst>
            <pc:docMk/>
            <pc:sldMk cId="2484003245" sldId="346"/>
            <ac:picMk id="5" creationId="{7C5DE6AC-11C8-7902-411D-5BD848611D31}"/>
          </ac:picMkLst>
        </pc:picChg>
      </pc:sldChg>
      <pc:sldChg chg="addSp delSp modSp add replId">
        <pc:chgData name="Cristian Andres Castellanos Rodriguez" userId="S::cacastellanos76@soy.sena.edu.co::215c3ebe-82a7-4983-afe8-b53c07af928c" providerId="AD" clId="Web-{E7EC6A28-34E8-D78C-B690-4D90FB2E94B2}" dt="2023-10-06T06:52:35.050" v="214" actId="1076"/>
        <pc:sldMkLst>
          <pc:docMk/>
          <pc:sldMk cId="3473356372" sldId="348"/>
        </pc:sldMkLst>
        <pc:spChg chg="mod">
          <ac:chgData name="Cristian Andres Castellanos Rodriguez" userId="S::cacastellanos76@soy.sena.edu.co::215c3ebe-82a7-4983-afe8-b53c07af928c" providerId="AD" clId="Web-{E7EC6A28-34E8-D78C-B690-4D90FB2E94B2}" dt="2023-10-06T06:52:26.237" v="210" actId="14100"/>
          <ac:spMkLst>
            <pc:docMk/>
            <pc:sldMk cId="3473356372" sldId="348"/>
            <ac:spMk id="3" creationId="{124DBE64-44BE-CE7F-0926-6ADE2F0B4C13}"/>
          </ac:spMkLst>
        </pc:spChg>
        <pc:picChg chg="add mod">
          <ac:chgData name="Cristian Andres Castellanos Rodriguez" userId="S::cacastellanos76@soy.sena.edu.co::215c3ebe-82a7-4983-afe8-b53c07af928c" providerId="AD" clId="Web-{E7EC6A28-34E8-D78C-B690-4D90FB2E94B2}" dt="2023-10-06T06:52:04.080" v="206" actId="1076"/>
          <ac:picMkLst>
            <pc:docMk/>
            <pc:sldMk cId="3473356372" sldId="348"/>
            <ac:picMk id="2" creationId="{B46865CD-445C-910C-5D31-C3E46261E807}"/>
          </ac:picMkLst>
        </pc:picChg>
        <pc:picChg chg="del">
          <ac:chgData name="Cristian Andres Castellanos Rodriguez" userId="S::cacastellanos76@soy.sena.edu.co::215c3ebe-82a7-4983-afe8-b53c07af928c" providerId="AD" clId="Web-{E7EC6A28-34E8-D78C-B690-4D90FB2E94B2}" dt="2023-10-06T06:51:54.721" v="202"/>
          <ac:picMkLst>
            <pc:docMk/>
            <pc:sldMk cId="3473356372" sldId="348"/>
            <ac:picMk id="4" creationId="{D935D4D9-699B-EB72-0EB2-D11D6ED6635C}"/>
          </ac:picMkLst>
        </pc:picChg>
        <pc:picChg chg="del">
          <ac:chgData name="Cristian Andres Castellanos Rodriguez" userId="S::cacastellanos76@soy.sena.edu.co::215c3ebe-82a7-4983-afe8-b53c07af928c" providerId="AD" clId="Web-{E7EC6A28-34E8-D78C-B690-4D90FB2E94B2}" dt="2023-10-06T06:52:05.190" v="207"/>
          <ac:picMkLst>
            <pc:docMk/>
            <pc:sldMk cId="3473356372" sldId="348"/>
            <ac:picMk id="5" creationId="{74636727-FFF7-0194-A86C-BC9D6B2C5AFE}"/>
          </ac:picMkLst>
        </pc:picChg>
        <pc:picChg chg="add mod">
          <ac:chgData name="Cristian Andres Castellanos Rodriguez" userId="S::cacastellanos76@soy.sena.edu.co::215c3ebe-82a7-4983-afe8-b53c07af928c" providerId="AD" clId="Web-{E7EC6A28-34E8-D78C-B690-4D90FB2E94B2}" dt="2023-10-06T06:52:35.050" v="214" actId="1076"/>
          <ac:picMkLst>
            <pc:docMk/>
            <pc:sldMk cId="3473356372" sldId="348"/>
            <ac:picMk id="7" creationId="{8802761A-7E32-BFB9-EE48-9101C87CCB8D}"/>
          </ac:picMkLst>
        </pc:picChg>
      </pc:sldChg>
    </pc:docChg>
  </pc:docChgLst>
  <pc:docChgLst>
    <pc:chgData name="Maria Isabel Uribe Diaz" userId="S::miuribe93@soy.sena.edu.co::f874e721-cfe2-4208-953d-f23d4fbbc403" providerId="AD" clId="Web-{F5A30CB3-E79A-D639-4B09-197979D5B873}"/>
    <pc:docChg chg="modSld">
      <pc:chgData name="Maria Isabel Uribe Diaz" userId="S::miuribe93@soy.sena.edu.co::f874e721-cfe2-4208-953d-f23d4fbbc403" providerId="AD" clId="Web-{F5A30CB3-E79A-D639-4B09-197979D5B873}" dt="2023-09-28T21:15:37.178" v="18" actId="20577"/>
      <pc:docMkLst>
        <pc:docMk/>
      </pc:docMkLst>
      <pc:sldChg chg="modSp">
        <pc:chgData name="Maria Isabel Uribe Diaz" userId="S::miuribe93@soy.sena.edu.co::f874e721-cfe2-4208-953d-f23d4fbbc403" providerId="AD" clId="Web-{F5A30CB3-E79A-D639-4B09-197979D5B873}" dt="2023-09-28T21:15:37.178" v="18" actId="20577"/>
        <pc:sldMkLst>
          <pc:docMk/>
          <pc:sldMk cId="1312431970" sldId="260"/>
        </pc:sldMkLst>
        <pc:spChg chg="mod">
          <ac:chgData name="Maria Isabel Uribe Diaz" userId="S::miuribe93@soy.sena.edu.co::f874e721-cfe2-4208-953d-f23d4fbbc403" providerId="AD" clId="Web-{F5A30CB3-E79A-D639-4B09-197979D5B873}" dt="2023-09-28T21:15:37.178" v="18" actId="20577"/>
          <ac:spMkLst>
            <pc:docMk/>
            <pc:sldMk cId="1312431970" sldId="260"/>
            <ac:spMk id="3" creationId="{4AF297A5-5898-1700-C6A1-7A8E18B63B22}"/>
          </ac:spMkLst>
        </pc:spChg>
      </pc:sldChg>
    </pc:docChg>
  </pc:docChgLst>
  <pc:docChgLst>
    <pc:chgData name="Juan Sebastian Herrera Prieto" userId="S::jsherrera914@soy.sena.edu.co::ef11610f-3862-4e05-a817-05d4c3cf01c5" providerId="AD" clId="Web-{936D670B-4E30-C093-49DA-B45A116831A5}"/>
    <pc:docChg chg="modSld">
      <pc:chgData name="Juan Sebastian Herrera Prieto" userId="S::jsherrera914@soy.sena.edu.co::ef11610f-3862-4e05-a817-05d4c3cf01c5" providerId="AD" clId="Web-{936D670B-4E30-C093-49DA-B45A116831A5}" dt="2023-09-29T21:49:08.363" v="19" actId="1076"/>
      <pc:docMkLst>
        <pc:docMk/>
      </pc:docMkLst>
      <pc:sldChg chg="addSp delSp modSp">
        <pc:chgData name="Juan Sebastian Herrera Prieto" userId="S::jsherrera914@soy.sena.edu.co::ef11610f-3862-4e05-a817-05d4c3cf01c5" providerId="AD" clId="Web-{936D670B-4E30-C093-49DA-B45A116831A5}" dt="2023-09-29T21:49:08.363" v="19" actId="1076"/>
        <pc:sldMkLst>
          <pc:docMk/>
          <pc:sldMk cId="4145945654" sldId="270"/>
        </pc:sldMkLst>
        <pc:spChg chg="mod">
          <ac:chgData name="Juan Sebastian Herrera Prieto" userId="S::jsherrera914@soy.sena.edu.co::ef11610f-3862-4e05-a817-05d4c3cf01c5" providerId="AD" clId="Web-{936D670B-4E30-C093-49DA-B45A116831A5}" dt="2023-09-29T21:46:21.623" v="2" actId="1076"/>
          <ac:spMkLst>
            <pc:docMk/>
            <pc:sldMk cId="4145945654" sldId="270"/>
            <ac:spMk id="2" creationId="{6718E5EC-D2B0-DF47-E143-8AC1566FFA1B}"/>
          </ac:spMkLst>
        </pc:spChg>
        <pc:spChg chg="del">
          <ac:chgData name="Juan Sebastian Herrera Prieto" userId="S::jsherrera914@soy.sena.edu.co::ef11610f-3862-4e05-a817-05d4c3cf01c5" providerId="AD" clId="Web-{936D670B-4E30-C093-49DA-B45A116831A5}" dt="2023-09-29T21:46:11.420" v="0"/>
          <ac:spMkLst>
            <pc:docMk/>
            <pc:sldMk cId="4145945654" sldId="270"/>
            <ac:spMk id="3" creationId="{1638FA68-6C90-C1DB-EC07-26075312AFA9}"/>
          </ac:spMkLst>
        </pc:spChg>
        <pc:picChg chg="add mod ord modCrop">
          <ac:chgData name="Juan Sebastian Herrera Prieto" userId="S::jsherrera914@soy.sena.edu.co::ef11610f-3862-4e05-a817-05d4c3cf01c5" providerId="AD" clId="Web-{936D670B-4E30-C093-49DA-B45A116831A5}" dt="2023-09-29T21:49:08.363" v="19" actId="1076"/>
          <ac:picMkLst>
            <pc:docMk/>
            <pc:sldMk cId="4145945654" sldId="270"/>
            <ac:picMk id="4" creationId="{EFE765D8-FE7F-0F3D-6CB4-F1E837DD8EF0}"/>
          </ac:picMkLst>
        </pc:picChg>
        <pc:picChg chg="add mod modCrop">
          <ac:chgData name="Juan Sebastian Herrera Prieto" userId="S::jsherrera914@soy.sena.edu.co::ef11610f-3862-4e05-a817-05d4c3cf01c5" providerId="AD" clId="Web-{936D670B-4E30-C093-49DA-B45A116831A5}" dt="2023-09-29T21:49:06.847" v="18" actId="14100"/>
          <ac:picMkLst>
            <pc:docMk/>
            <pc:sldMk cId="4145945654" sldId="270"/>
            <ac:picMk id="6" creationId="{61F4C831-288E-6676-E156-1F11A27AF62E}"/>
          </ac:picMkLst>
        </pc:picChg>
      </pc:sldChg>
    </pc:docChg>
  </pc:docChgLst>
  <pc:docChgLst>
    <pc:chgData name="Juan Sebastian Herrera Prieto" userId="S::jsherrera914@soy.sena.edu.co::ef11610f-3862-4e05-a817-05d4c3cf01c5" providerId="AD" clId="Web-{78C68354-3A29-AA9B-6113-3269019C1C27}"/>
    <pc:docChg chg="addSld modSld">
      <pc:chgData name="Juan Sebastian Herrera Prieto" userId="S::jsherrera914@soy.sena.edu.co::ef11610f-3862-4e05-a817-05d4c3cf01c5" providerId="AD" clId="Web-{78C68354-3A29-AA9B-6113-3269019C1C27}" dt="2023-10-01T00:19:19.043" v="368"/>
      <pc:docMkLst>
        <pc:docMk/>
      </pc:docMkLst>
      <pc:sldChg chg="addSp delSp modSp">
        <pc:chgData name="Juan Sebastian Herrera Prieto" userId="S::jsherrera914@soy.sena.edu.co::ef11610f-3862-4e05-a817-05d4c3cf01c5" providerId="AD" clId="Web-{78C68354-3A29-AA9B-6113-3269019C1C27}" dt="2023-09-30T22:07:33.228" v="59" actId="1076"/>
        <pc:sldMkLst>
          <pc:docMk/>
          <pc:sldMk cId="2125829151" sldId="273"/>
        </pc:sldMkLst>
        <pc:spChg chg="del mod">
          <ac:chgData name="Juan Sebastian Herrera Prieto" userId="S::jsherrera914@soy.sena.edu.co::ef11610f-3862-4e05-a817-05d4c3cf01c5" providerId="AD" clId="Web-{78C68354-3A29-AA9B-6113-3269019C1C27}" dt="2023-09-30T22:06:17.289" v="56"/>
          <ac:spMkLst>
            <pc:docMk/>
            <pc:sldMk cId="2125829151" sldId="273"/>
            <ac:spMk id="3" creationId="{71D0556E-5EDF-7669-BEAD-2FD49453052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07:33.228" v="59" actId="1076"/>
          <ac:picMkLst>
            <pc:docMk/>
            <pc:sldMk cId="2125829151" sldId="273"/>
            <ac:picMk id="2" creationId="{D5954A5E-F4AD-E238-F287-9BA5908C2F59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07:30.072" v="58" actId="1076"/>
        <pc:sldMkLst>
          <pc:docMk/>
          <pc:sldMk cId="3418838834" sldId="274"/>
        </pc:sldMkLst>
        <pc:spChg chg="del">
          <ac:chgData name="Juan Sebastian Herrera Prieto" userId="S::jsherrera914@soy.sena.edu.co::ef11610f-3862-4e05-a817-05d4c3cf01c5" providerId="AD" clId="Web-{78C68354-3A29-AA9B-6113-3269019C1C27}" dt="2023-09-30T22:07:26.775" v="57"/>
          <ac:spMkLst>
            <pc:docMk/>
            <pc:sldMk cId="3418838834" sldId="274"/>
            <ac:spMk id="3" creationId="{766AAAD5-E3CD-2628-9245-DD50F428F327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07:30.072" v="58" actId="1076"/>
          <ac:picMkLst>
            <pc:docMk/>
            <pc:sldMk cId="3418838834" sldId="274"/>
            <ac:picMk id="2" creationId="{2CAD4A59-D877-4171-C876-0F9DDFE59D5B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08:39.011" v="61" actId="1076"/>
        <pc:sldMkLst>
          <pc:docMk/>
          <pc:sldMk cId="1198317682" sldId="275"/>
        </pc:sldMkLst>
        <pc:spChg chg="del">
          <ac:chgData name="Juan Sebastian Herrera Prieto" userId="S::jsherrera914@soy.sena.edu.co::ef11610f-3862-4e05-a817-05d4c3cf01c5" providerId="AD" clId="Web-{78C68354-3A29-AA9B-6113-3269019C1C27}" dt="2023-09-30T22:08:36.464" v="60"/>
          <ac:spMkLst>
            <pc:docMk/>
            <pc:sldMk cId="1198317682" sldId="275"/>
            <ac:spMk id="3" creationId="{0AA5CC50-6B44-9D43-5585-C08909B4228C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08:39.011" v="61" actId="1076"/>
          <ac:picMkLst>
            <pc:docMk/>
            <pc:sldMk cId="1198317682" sldId="275"/>
            <ac:picMk id="2" creationId="{A0FA5708-C662-45AE-4AC6-955D7374FF3B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09:45.418" v="63" actId="1076"/>
        <pc:sldMkLst>
          <pc:docMk/>
          <pc:sldMk cId="3292337376" sldId="276"/>
        </pc:sldMkLst>
        <pc:spChg chg="del">
          <ac:chgData name="Juan Sebastian Herrera Prieto" userId="S::jsherrera914@soy.sena.edu.co::ef11610f-3862-4e05-a817-05d4c3cf01c5" providerId="AD" clId="Web-{78C68354-3A29-AA9B-6113-3269019C1C27}" dt="2023-09-30T22:09:40.278" v="62"/>
          <ac:spMkLst>
            <pc:docMk/>
            <pc:sldMk cId="3292337376" sldId="276"/>
            <ac:spMk id="3" creationId="{B09931AC-B6A5-843F-2D14-B97A53DD10B2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09:45.418" v="63" actId="1076"/>
          <ac:picMkLst>
            <pc:docMk/>
            <pc:sldMk cId="3292337376" sldId="276"/>
            <ac:picMk id="2" creationId="{68D4F02F-589F-AD9D-A04E-F52E33B9943C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1:39.812" v="68" actId="1076"/>
        <pc:sldMkLst>
          <pc:docMk/>
          <pc:sldMk cId="2167037598" sldId="277"/>
        </pc:sldMkLst>
        <pc:spChg chg="del">
          <ac:chgData name="Juan Sebastian Herrera Prieto" userId="S::jsherrera914@soy.sena.edu.co::ef11610f-3862-4e05-a817-05d4c3cf01c5" providerId="AD" clId="Web-{78C68354-3A29-AA9B-6113-3269019C1C27}" dt="2023-09-30T22:10:37.373" v="64"/>
          <ac:spMkLst>
            <pc:docMk/>
            <pc:sldMk cId="2167037598" sldId="277"/>
            <ac:spMk id="3" creationId="{6746F1ED-75C4-482B-589A-D1B7BD3E124E}"/>
          </ac:spMkLst>
        </pc:spChg>
        <pc:spChg chg="add del mod">
          <ac:chgData name="Juan Sebastian Herrera Prieto" userId="S::jsherrera914@soy.sena.edu.co::ef11610f-3862-4e05-a817-05d4c3cf01c5" providerId="AD" clId="Web-{78C68354-3A29-AA9B-6113-3269019C1C27}" dt="2023-09-30T22:10:47.623" v="66"/>
          <ac:spMkLst>
            <pc:docMk/>
            <pc:sldMk cId="2167037598" sldId="277"/>
            <ac:spMk id="6" creationId="{63E6E6D3-DF77-1535-AF86-B4BB4CD6365B}"/>
          </ac:spMkLst>
        </pc:spChg>
        <pc:picChg chg="add del mod ord">
          <ac:chgData name="Juan Sebastian Herrera Prieto" userId="S::jsherrera914@soy.sena.edu.co::ef11610f-3862-4e05-a817-05d4c3cf01c5" providerId="AD" clId="Web-{78C68354-3A29-AA9B-6113-3269019C1C27}" dt="2023-09-30T22:10:40.732" v="65"/>
          <ac:picMkLst>
            <pc:docMk/>
            <pc:sldMk cId="2167037598" sldId="277"/>
            <ac:picMk id="2" creationId="{30409D17-7ED2-FF33-8D58-B691E6EB35C8}"/>
          </ac:picMkLst>
        </pc:picChg>
        <pc:picChg chg="add mod ord">
          <ac:chgData name="Juan Sebastian Herrera Prieto" userId="S::jsherrera914@soy.sena.edu.co::ef11610f-3862-4e05-a817-05d4c3cf01c5" providerId="AD" clId="Web-{78C68354-3A29-AA9B-6113-3269019C1C27}" dt="2023-09-30T22:11:39.812" v="68" actId="1076"/>
          <ac:picMkLst>
            <pc:docMk/>
            <pc:sldMk cId="2167037598" sldId="277"/>
            <ac:picMk id="7" creationId="{955E5A51-A0A7-4CFD-8FB8-953CE47B1B69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1:58.187" v="70" actId="1076"/>
        <pc:sldMkLst>
          <pc:docMk/>
          <pc:sldMk cId="1768211416" sldId="278"/>
        </pc:sldMkLst>
        <pc:spChg chg="del">
          <ac:chgData name="Juan Sebastian Herrera Prieto" userId="S::jsherrera914@soy.sena.edu.co::ef11610f-3862-4e05-a817-05d4c3cf01c5" providerId="AD" clId="Web-{78C68354-3A29-AA9B-6113-3269019C1C27}" dt="2023-09-30T22:11:55.515" v="69"/>
          <ac:spMkLst>
            <pc:docMk/>
            <pc:sldMk cId="1768211416" sldId="278"/>
            <ac:spMk id="3" creationId="{E3840085-53F8-FA51-B1AC-013141F81467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1:58.187" v="70" actId="1076"/>
          <ac:picMkLst>
            <pc:docMk/>
            <pc:sldMk cId="1768211416" sldId="278"/>
            <ac:picMk id="2" creationId="{593FE32E-FA46-85CB-5958-08D127E3EF63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3:20.799" v="71"/>
        <pc:sldMkLst>
          <pc:docMk/>
          <pc:sldMk cId="2706681744" sldId="279"/>
        </pc:sldMkLst>
        <pc:spChg chg="del">
          <ac:chgData name="Juan Sebastian Herrera Prieto" userId="S::jsherrera914@soy.sena.edu.co::ef11610f-3862-4e05-a817-05d4c3cf01c5" providerId="AD" clId="Web-{78C68354-3A29-AA9B-6113-3269019C1C27}" dt="2023-09-30T22:13:20.799" v="71"/>
          <ac:spMkLst>
            <pc:docMk/>
            <pc:sldMk cId="2706681744" sldId="279"/>
            <ac:spMk id="3" creationId="{F0A2552B-833F-66ED-431F-E1994CACF62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3:20.799" v="71"/>
          <ac:picMkLst>
            <pc:docMk/>
            <pc:sldMk cId="2706681744" sldId="279"/>
            <ac:picMk id="2" creationId="{30CA9BA9-E05C-4F23-A854-033EE35FC6B9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4:14.599" v="73" actId="1076"/>
        <pc:sldMkLst>
          <pc:docMk/>
          <pc:sldMk cId="2002928302" sldId="280"/>
        </pc:sldMkLst>
        <pc:spChg chg="del">
          <ac:chgData name="Juan Sebastian Herrera Prieto" userId="S::jsherrera914@soy.sena.edu.co::ef11610f-3862-4e05-a817-05d4c3cf01c5" providerId="AD" clId="Web-{78C68354-3A29-AA9B-6113-3269019C1C27}" dt="2023-09-30T22:14:09.692" v="72"/>
          <ac:spMkLst>
            <pc:docMk/>
            <pc:sldMk cId="2002928302" sldId="280"/>
            <ac:spMk id="3" creationId="{88DF42D0-7A1D-C830-5EC2-FFB48E4430B3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4:14.599" v="73" actId="1076"/>
          <ac:picMkLst>
            <pc:docMk/>
            <pc:sldMk cId="2002928302" sldId="280"/>
            <ac:picMk id="2" creationId="{0D540A39-DB2B-2EDD-3884-0E9263DD4152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5:47.210" v="74"/>
        <pc:sldMkLst>
          <pc:docMk/>
          <pc:sldMk cId="1665997691" sldId="281"/>
        </pc:sldMkLst>
        <pc:spChg chg="del">
          <ac:chgData name="Juan Sebastian Herrera Prieto" userId="S::jsherrera914@soy.sena.edu.co::ef11610f-3862-4e05-a817-05d4c3cf01c5" providerId="AD" clId="Web-{78C68354-3A29-AA9B-6113-3269019C1C27}" dt="2023-09-30T22:15:47.210" v="74"/>
          <ac:spMkLst>
            <pc:docMk/>
            <pc:sldMk cId="1665997691" sldId="281"/>
            <ac:spMk id="3" creationId="{EEF6E663-A678-C716-BA77-649CDC408E49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5:47.210" v="74"/>
          <ac:picMkLst>
            <pc:docMk/>
            <pc:sldMk cId="1665997691" sldId="281"/>
            <ac:picMk id="2" creationId="{23211AA2-96AD-96EF-6D81-73E3A5E93AB6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8:49.308" v="75"/>
        <pc:sldMkLst>
          <pc:docMk/>
          <pc:sldMk cId="1627049820" sldId="282"/>
        </pc:sldMkLst>
        <pc:spChg chg="del">
          <ac:chgData name="Juan Sebastian Herrera Prieto" userId="S::jsherrera914@soy.sena.edu.co::ef11610f-3862-4e05-a817-05d4c3cf01c5" providerId="AD" clId="Web-{78C68354-3A29-AA9B-6113-3269019C1C27}" dt="2023-09-30T22:18:49.308" v="75"/>
          <ac:spMkLst>
            <pc:docMk/>
            <pc:sldMk cId="1627049820" sldId="282"/>
            <ac:spMk id="3" creationId="{40701AFA-8FA1-B098-AA8A-71D8E99D2BFB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8:49.308" v="75"/>
          <ac:picMkLst>
            <pc:docMk/>
            <pc:sldMk cId="1627049820" sldId="282"/>
            <ac:picMk id="2" creationId="{F7CBC863-958C-3BC1-1BA0-AC885D49304F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19:51.184" v="76"/>
        <pc:sldMkLst>
          <pc:docMk/>
          <pc:sldMk cId="1858392270" sldId="283"/>
        </pc:sldMkLst>
        <pc:spChg chg="del">
          <ac:chgData name="Juan Sebastian Herrera Prieto" userId="S::jsherrera914@soy.sena.edu.co::ef11610f-3862-4e05-a817-05d4c3cf01c5" providerId="AD" clId="Web-{78C68354-3A29-AA9B-6113-3269019C1C27}" dt="2023-09-30T22:19:51.184" v="76"/>
          <ac:spMkLst>
            <pc:docMk/>
            <pc:sldMk cId="1858392270" sldId="283"/>
            <ac:spMk id="3" creationId="{545C17B5-BC6B-ECA2-656E-CF8D523EFE44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19:51.184" v="76"/>
          <ac:picMkLst>
            <pc:docMk/>
            <pc:sldMk cId="1858392270" sldId="283"/>
            <ac:picMk id="2" creationId="{33C68446-336C-E23C-C727-24DE85845F02}"/>
          </ac:picMkLst>
        </pc:picChg>
      </pc:sldChg>
      <pc:sldChg chg="addSp delSp modSp">
        <pc:chgData name="Juan Sebastian Herrera Prieto" userId="S::jsherrera914@soy.sena.edu.co::ef11610f-3862-4e05-a817-05d4c3cf01c5" providerId="AD" clId="Web-{78C68354-3A29-AA9B-6113-3269019C1C27}" dt="2023-09-30T22:26:03.651" v="77"/>
        <pc:sldMkLst>
          <pc:docMk/>
          <pc:sldMk cId="4152965782" sldId="284"/>
        </pc:sldMkLst>
        <pc:spChg chg="del">
          <ac:chgData name="Juan Sebastian Herrera Prieto" userId="S::jsherrera914@soy.sena.edu.co::ef11610f-3862-4e05-a817-05d4c3cf01c5" providerId="AD" clId="Web-{78C68354-3A29-AA9B-6113-3269019C1C27}" dt="2023-09-30T22:26:03.651" v="77"/>
          <ac:spMkLst>
            <pc:docMk/>
            <pc:sldMk cId="4152965782" sldId="284"/>
            <ac:spMk id="3" creationId="{F1C6F939-0D40-810C-B0DE-241D734C32CE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26:03.651" v="77"/>
          <ac:picMkLst>
            <pc:docMk/>
            <pc:sldMk cId="4152965782" sldId="284"/>
            <ac:picMk id="2" creationId="{5EA6FCF9-061C-0E8F-88AE-93AA8AD8E2AB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29:54.396" v="95"/>
        <pc:sldMkLst>
          <pc:docMk/>
          <pc:sldMk cId="1928808134" sldId="285"/>
        </pc:sldMkLst>
        <pc:spChg chg="mod">
          <ac:chgData name="Juan Sebastian Herrera Prieto" userId="S::jsherrera914@soy.sena.edu.co::ef11610f-3862-4e05-a817-05d4c3cf01c5" providerId="AD" clId="Web-{78C68354-3A29-AA9B-6113-3269019C1C27}" dt="2023-09-30T22:26:59.387" v="85" actId="20577"/>
          <ac:spMkLst>
            <pc:docMk/>
            <pc:sldMk cId="1928808134" sldId="285"/>
            <ac:spMk id="2" creationId="{69D3C822-F6C6-A750-AA6E-CAAC3E03FB50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29:54.396" v="95"/>
          <ac:spMkLst>
            <pc:docMk/>
            <pc:sldMk cId="1928808134" sldId="285"/>
            <ac:spMk id="3" creationId="{BBFEB23E-AF09-D145-9DC5-88575D8E07A5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29:54.396" v="95"/>
          <ac:picMkLst>
            <pc:docMk/>
            <pc:sldMk cId="1928808134" sldId="285"/>
            <ac:picMk id="4" creationId="{0CF9D6FB-9CBE-2119-7121-DF0CC52E8B26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1:12.726" v="96"/>
        <pc:sldMkLst>
          <pc:docMk/>
          <pc:sldMk cId="4251820275" sldId="286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01.653" v="86" actId="20577"/>
          <ac:spMkLst>
            <pc:docMk/>
            <pc:sldMk cId="4251820275" sldId="286"/>
            <ac:spMk id="2" creationId="{1277B064-5BE0-9DDA-5CFE-B9FE24606BAB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1:12.726" v="96"/>
          <ac:spMkLst>
            <pc:docMk/>
            <pc:sldMk cId="4251820275" sldId="286"/>
            <ac:spMk id="3" creationId="{E144F9D2-7827-E426-9698-1D0086D02BA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1:12.726" v="96"/>
          <ac:picMkLst>
            <pc:docMk/>
            <pc:sldMk cId="4251820275" sldId="286"/>
            <ac:picMk id="4" creationId="{02DF2CF3-ABBF-14A5-07E8-8FB558040A29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2:11.540" v="100"/>
        <pc:sldMkLst>
          <pc:docMk/>
          <pc:sldMk cId="2631963513" sldId="287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04.324" v="87" actId="20577"/>
          <ac:spMkLst>
            <pc:docMk/>
            <pc:sldMk cId="2631963513" sldId="287"/>
            <ac:spMk id="2" creationId="{FC435DDE-A89D-5063-0942-416A52B8BA61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2:32:11.540" v="100"/>
          <ac:spMkLst>
            <pc:docMk/>
            <pc:sldMk cId="2631963513" sldId="287"/>
            <ac:spMk id="3" creationId="{692A8D9E-96E9-9F26-B507-B508F2A22C7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2:11.540" v="100"/>
          <ac:picMkLst>
            <pc:docMk/>
            <pc:sldMk cId="2631963513" sldId="287"/>
            <ac:picMk id="4" creationId="{06721B9E-9E9D-0565-F322-980A76B6E11A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3:13.885" v="104"/>
        <pc:sldMkLst>
          <pc:docMk/>
          <pc:sldMk cId="2940728993" sldId="288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06.903" v="88" actId="20577"/>
          <ac:spMkLst>
            <pc:docMk/>
            <pc:sldMk cId="2940728993" sldId="288"/>
            <ac:spMk id="2" creationId="{4E592828-D88B-AD96-EC4A-EACAE5183D61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2:33:13.885" v="104"/>
          <ac:spMkLst>
            <pc:docMk/>
            <pc:sldMk cId="2940728993" sldId="288"/>
            <ac:spMk id="3" creationId="{2C22F91A-3E1A-214A-7D80-3B926C44871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3:13.885" v="104"/>
          <ac:picMkLst>
            <pc:docMk/>
            <pc:sldMk cId="2940728993" sldId="288"/>
            <ac:picMk id="4" creationId="{6F506E3D-FFAD-41A2-516E-20F20821A00F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4:13.183" v="105"/>
        <pc:sldMkLst>
          <pc:docMk/>
          <pc:sldMk cId="3888342270" sldId="289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09.043" v="89" actId="20577"/>
          <ac:spMkLst>
            <pc:docMk/>
            <pc:sldMk cId="3888342270" sldId="289"/>
            <ac:spMk id="2" creationId="{4AD56264-D7EA-7B36-BA7A-CFBCBE44D9D0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4:13.183" v="105"/>
          <ac:spMkLst>
            <pc:docMk/>
            <pc:sldMk cId="3888342270" sldId="289"/>
            <ac:spMk id="3" creationId="{93B94FCD-3F83-220F-184C-547660FEB503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4:13.183" v="105"/>
          <ac:picMkLst>
            <pc:docMk/>
            <pc:sldMk cId="3888342270" sldId="289"/>
            <ac:picMk id="4" creationId="{08477757-CE08-0BF9-D51B-F4A15437CD7D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5:16.013" v="106"/>
        <pc:sldMkLst>
          <pc:docMk/>
          <pc:sldMk cId="3483679208" sldId="290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10.934" v="90" actId="20577"/>
          <ac:spMkLst>
            <pc:docMk/>
            <pc:sldMk cId="3483679208" sldId="290"/>
            <ac:spMk id="2" creationId="{56187C6F-F7CF-65B1-AE0E-B0D49EC48DF9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5:16.013" v="106"/>
          <ac:spMkLst>
            <pc:docMk/>
            <pc:sldMk cId="3483679208" sldId="290"/>
            <ac:spMk id="3" creationId="{7F9748E1-0AAF-F208-69A4-8B28498FDBB7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5:16.013" v="106"/>
          <ac:picMkLst>
            <pc:docMk/>
            <pc:sldMk cId="3483679208" sldId="290"/>
            <ac:picMk id="4" creationId="{9FFC83B2-16BC-AFB3-9E04-292F09A41AE4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6:19.811" v="107"/>
        <pc:sldMkLst>
          <pc:docMk/>
          <pc:sldMk cId="705131947" sldId="291"/>
        </pc:sldMkLst>
        <pc:spChg chg="mod">
          <ac:chgData name="Juan Sebastian Herrera Prieto" userId="S::jsherrera914@soy.sena.edu.co::ef11610f-3862-4e05-a817-05d4c3cf01c5" providerId="AD" clId="Web-{78C68354-3A29-AA9B-6113-3269019C1C27}" dt="2023-09-30T22:27:18.247" v="94" actId="20577"/>
          <ac:spMkLst>
            <pc:docMk/>
            <pc:sldMk cId="705131947" sldId="291"/>
            <ac:spMk id="2" creationId="{6383E9B5-D171-AC43-5E95-8504FB32A305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6:19.811" v="107"/>
          <ac:spMkLst>
            <pc:docMk/>
            <pc:sldMk cId="705131947" sldId="291"/>
            <ac:spMk id="3" creationId="{96BB7883-62C5-9AF8-F836-23C9448E354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6:19.811" v="107"/>
          <ac:picMkLst>
            <pc:docMk/>
            <pc:sldMk cId="705131947" sldId="291"/>
            <ac:picMk id="4" creationId="{95A4C73D-5E5E-CAEB-572C-AFB4A74C8BD3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8:25.751" v="129"/>
        <pc:sldMkLst>
          <pc:docMk/>
          <pc:sldMk cId="1420516570" sldId="292"/>
        </pc:sldMkLst>
        <pc:spChg chg="mod">
          <ac:chgData name="Juan Sebastian Herrera Prieto" userId="S::jsherrera914@soy.sena.edu.co::ef11610f-3862-4e05-a817-05d4c3cf01c5" providerId="AD" clId="Web-{78C68354-3A29-AA9B-6113-3269019C1C27}" dt="2023-09-30T22:38:03.110" v="116" actId="20577"/>
          <ac:spMkLst>
            <pc:docMk/>
            <pc:sldMk cId="1420516570" sldId="292"/>
            <ac:spMk id="2" creationId="{417B7F05-F0D2-B854-E4DD-0FC80702FC90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8:25.751" v="129"/>
          <ac:spMkLst>
            <pc:docMk/>
            <pc:sldMk cId="1420516570" sldId="292"/>
            <ac:spMk id="3" creationId="{2C7A016A-6734-FED3-744A-2C51D56BEF73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8:25.751" v="129"/>
          <ac:picMkLst>
            <pc:docMk/>
            <pc:sldMk cId="1420516570" sldId="292"/>
            <ac:picMk id="4" creationId="{C4FEE1A7-FA2F-C3DA-12B6-02F45DB77A64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9:21.081" v="130"/>
        <pc:sldMkLst>
          <pc:docMk/>
          <pc:sldMk cId="4067643954" sldId="293"/>
        </pc:sldMkLst>
        <pc:spChg chg="mod">
          <ac:chgData name="Juan Sebastian Herrera Prieto" userId="S::jsherrera914@soy.sena.edu.co::ef11610f-3862-4e05-a817-05d4c3cf01c5" providerId="AD" clId="Web-{78C68354-3A29-AA9B-6113-3269019C1C27}" dt="2023-09-30T22:38:08.845" v="119" actId="20577"/>
          <ac:spMkLst>
            <pc:docMk/>
            <pc:sldMk cId="4067643954" sldId="293"/>
            <ac:spMk id="2" creationId="{E8BCC242-2BDC-B5AC-E8F2-670DB448B865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9:21.081" v="130"/>
          <ac:spMkLst>
            <pc:docMk/>
            <pc:sldMk cId="4067643954" sldId="293"/>
            <ac:spMk id="3" creationId="{DB0D01DD-6C7C-14C0-D8EA-59939AE32DE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9:21.081" v="130"/>
          <ac:picMkLst>
            <pc:docMk/>
            <pc:sldMk cId="4067643954" sldId="293"/>
            <ac:picMk id="4" creationId="{40893634-1899-A454-BAEB-9EBE3F0EA59A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39:54.863" v="131"/>
        <pc:sldMkLst>
          <pc:docMk/>
          <pc:sldMk cId="1158243922" sldId="294"/>
        </pc:sldMkLst>
        <pc:spChg chg="mod">
          <ac:chgData name="Juan Sebastian Herrera Prieto" userId="S::jsherrera914@soy.sena.edu.co::ef11610f-3862-4e05-a817-05d4c3cf01c5" providerId="AD" clId="Web-{78C68354-3A29-AA9B-6113-3269019C1C27}" dt="2023-09-30T22:38:11.048" v="122" actId="20577"/>
          <ac:spMkLst>
            <pc:docMk/>
            <pc:sldMk cId="1158243922" sldId="294"/>
            <ac:spMk id="2" creationId="{62A431D2-E9FF-AB9A-9FA0-55549DFD17D0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39:54.863" v="131"/>
          <ac:spMkLst>
            <pc:docMk/>
            <pc:sldMk cId="1158243922" sldId="294"/>
            <ac:spMk id="3" creationId="{7B7C633F-5707-FFAC-D43D-A3C3EE264DA1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39:54.863" v="131"/>
          <ac:picMkLst>
            <pc:docMk/>
            <pc:sldMk cId="1158243922" sldId="294"/>
            <ac:picMk id="4" creationId="{FAB1DA80-879F-1C09-0E18-4A7579D1EBF2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40:43.129" v="132"/>
        <pc:sldMkLst>
          <pc:docMk/>
          <pc:sldMk cId="1649743865" sldId="295"/>
        </pc:sldMkLst>
        <pc:spChg chg="mod">
          <ac:chgData name="Juan Sebastian Herrera Prieto" userId="S::jsherrera914@soy.sena.edu.co::ef11610f-3862-4e05-a817-05d4c3cf01c5" providerId="AD" clId="Web-{78C68354-3A29-AA9B-6113-3269019C1C27}" dt="2023-09-30T22:38:13.829" v="125" actId="20577"/>
          <ac:spMkLst>
            <pc:docMk/>
            <pc:sldMk cId="1649743865" sldId="295"/>
            <ac:spMk id="2" creationId="{0DFAB7F2-79FC-C7E5-9F9B-2F12D1CD2D9C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40:43.129" v="132"/>
          <ac:spMkLst>
            <pc:docMk/>
            <pc:sldMk cId="1649743865" sldId="295"/>
            <ac:spMk id="3" creationId="{7CFBEA2A-F46B-838C-D442-A1925CF395E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40:43.129" v="132"/>
          <ac:picMkLst>
            <pc:docMk/>
            <pc:sldMk cId="1649743865" sldId="295"/>
            <ac:picMk id="4" creationId="{1DF74487-4074-C103-B621-927873B97E28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41:55.459" v="133"/>
        <pc:sldMkLst>
          <pc:docMk/>
          <pc:sldMk cId="1793131849" sldId="296"/>
        </pc:sldMkLst>
        <pc:spChg chg="mod">
          <ac:chgData name="Juan Sebastian Herrera Prieto" userId="S::jsherrera914@soy.sena.edu.co::ef11610f-3862-4e05-a817-05d4c3cf01c5" providerId="AD" clId="Web-{78C68354-3A29-AA9B-6113-3269019C1C27}" dt="2023-09-30T22:38:16.407" v="128" actId="20577"/>
          <ac:spMkLst>
            <pc:docMk/>
            <pc:sldMk cId="1793131849" sldId="296"/>
            <ac:spMk id="2" creationId="{7E4BB458-DA4D-EC20-F308-CE227F2BD83F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41:55.459" v="133"/>
          <ac:spMkLst>
            <pc:docMk/>
            <pc:sldMk cId="1793131849" sldId="296"/>
            <ac:spMk id="3" creationId="{B07497EE-C326-24CA-1964-777BAF519C25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41:55.459" v="133"/>
          <ac:picMkLst>
            <pc:docMk/>
            <pc:sldMk cId="1793131849" sldId="296"/>
            <ac:picMk id="4" creationId="{89BFE72C-CBDA-F2A2-38FD-A3FBC6AE1639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54:16.621" v="191" actId="14100"/>
        <pc:sldMkLst>
          <pc:docMk/>
          <pc:sldMk cId="3628380992" sldId="297"/>
        </pc:sldMkLst>
        <pc:spChg chg="mod">
          <ac:chgData name="Juan Sebastian Herrera Prieto" userId="S::jsherrera914@soy.sena.edu.co::ef11610f-3862-4e05-a817-05d4c3cf01c5" providerId="AD" clId="Web-{78C68354-3A29-AA9B-6113-3269019C1C27}" dt="2023-09-30T22:54:16.621" v="191" actId="14100"/>
          <ac:spMkLst>
            <pc:docMk/>
            <pc:sldMk cId="3628380992" sldId="297"/>
            <ac:spMk id="2" creationId="{FFF0CE10-034C-166F-C1AC-18F0A1697A1F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42:51.757" v="134"/>
          <ac:spMkLst>
            <pc:docMk/>
            <pc:sldMk cId="3628380992" sldId="297"/>
            <ac:spMk id="3" creationId="{1D76D318-8F67-230E-DE4A-4B417DE455D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42:51.757" v="134"/>
          <ac:picMkLst>
            <pc:docMk/>
            <pc:sldMk cId="3628380992" sldId="297"/>
            <ac:picMk id="4" creationId="{744281A7-EAA3-373B-2F2C-6F3ACA80B1CF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45:38.590" v="179"/>
        <pc:sldMkLst>
          <pc:docMk/>
          <pc:sldMk cId="2912299347" sldId="298"/>
        </pc:sldMkLst>
        <pc:spChg chg="mod">
          <ac:chgData name="Juan Sebastian Herrera Prieto" userId="S::jsherrera914@soy.sena.edu.co::ef11610f-3862-4e05-a817-05d4c3cf01c5" providerId="AD" clId="Web-{78C68354-3A29-AA9B-6113-3269019C1C27}" dt="2023-09-30T22:43:50.524" v="152" actId="1076"/>
          <ac:spMkLst>
            <pc:docMk/>
            <pc:sldMk cId="2912299347" sldId="298"/>
            <ac:spMk id="2" creationId="{3FA89950-A118-6E04-C241-CE59E858098D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45:38.590" v="179"/>
          <ac:spMkLst>
            <pc:docMk/>
            <pc:sldMk cId="2912299347" sldId="298"/>
            <ac:spMk id="3" creationId="{9A0A03AD-0551-13AC-29E6-F32BCB3AC01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45:38.590" v="179"/>
          <ac:picMkLst>
            <pc:docMk/>
            <pc:sldMk cId="2912299347" sldId="298"/>
            <ac:picMk id="4" creationId="{998173BE-C1D9-A30B-46D4-2C923C58CC15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53:11.807" v="183" actId="1076"/>
        <pc:sldMkLst>
          <pc:docMk/>
          <pc:sldMk cId="3532239822" sldId="299"/>
        </pc:sldMkLst>
        <pc:spChg chg="mod">
          <ac:chgData name="Juan Sebastian Herrera Prieto" userId="S::jsherrera914@soy.sena.edu.co::ef11610f-3862-4e05-a817-05d4c3cf01c5" providerId="AD" clId="Web-{78C68354-3A29-AA9B-6113-3269019C1C27}" dt="2023-09-30T22:53:11.807" v="183" actId="1076"/>
          <ac:spMkLst>
            <pc:docMk/>
            <pc:sldMk cId="3532239822" sldId="299"/>
            <ac:spMk id="2" creationId="{ED520617-651D-139D-EE83-02BD5E3AD22B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46:48.577" v="180"/>
          <ac:spMkLst>
            <pc:docMk/>
            <pc:sldMk cId="3532239822" sldId="299"/>
            <ac:spMk id="3" creationId="{7F58793C-5174-BB2B-AD05-061D3242F1F5}"/>
          </ac:spMkLst>
        </pc:spChg>
        <pc:spChg chg="add del mod">
          <ac:chgData name="Juan Sebastian Herrera Prieto" userId="S::jsherrera914@soy.sena.edu.co::ef11610f-3862-4e05-a817-05d4c3cf01c5" providerId="AD" clId="Web-{78C68354-3A29-AA9B-6113-3269019C1C27}" dt="2023-09-30T22:53:01.244" v="182"/>
          <ac:spMkLst>
            <pc:docMk/>
            <pc:sldMk cId="3532239822" sldId="299"/>
            <ac:spMk id="6" creationId="{EC9BC5EB-1BDA-8903-1FBD-CF8F1FCD2C65}"/>
          </ac:spMkLst>
        </pc:spChg>
        <pc:picChg chg="add del mod ord">
          <ac:chgData name="Juan Sebastian Herrera Prieto" userId="S::jsherrera914@soy.sena.edu.co::ef11610f-3862-4e05-a817-05d4c3cf01c5" providerId="AD" clId="Web-{78C68354-3A29-AA9B-6113-3269019C1C27}" dt="2023-09-30T22:52:47.400" v="181"/>
          <ac:picMkLst>
            <pc:docMk/>
            <pc:sldMk cId="3532239822" sldId="299"/>
            <ac:picMk id="4" creationId="{40A31300-6509-DEB8-8F1E-5301B420022C}"/>
          </ac:picMkLst>
        </pc:picChg>
        <pc:picChg chg="add mod ord">
          <ac:chgData name="Juan Sebastian Herrera Prieto" userId="S::jsherrera914@soy.sena.edu.co::ef11610f-3862-4e05-a817-05d4c3cf01c5" providerId="AD" clId="Web-{78C68354-3A29-AA9B-6113-3269019C1C27}" dt="2023-09-30T22:53:01.244" v="182"/>
          <ac:picMkLst>
            <pc:docMk/>
            <pc:sldMk cId="3532239822" sldId="299"/>
            <ac:picMk id="7" creationId="{F65BD403-23D1-E369-58C3-F0EEE91DF94F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2:59:20.583" v="222" actId="1076"/>
        <pc:sldMkLst>
          <pc:docMk/>
          <pc:sldMk cId="3119474400" sldId="300"/>
        </pc:sldMkLst>
        <pc:spChg chg="mod">
          <ac:chgData name="Juan Sebastian Herrera Prieto" userId="S::jsherrera914@soy.sena.edu.co::ef11610f-3862-4e05-a817-05d4c3cf01c5" providerId="AD" clId="Web-{78C68354-3A29-AA9B-6113-3269019C1C27}" dt="2023-09-30T22:55:23.623" v="199" actId="1076"/>
          <ac:spMkLst>
            <pc:docMk/>
            <pc:sldMk cId="3119474400" sldId="300"/>
            <ac:spMk id="2" creationId="{6EA015ED-7583-8CED-39B9-3B7307E75474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2:59:17.271" v="221"/>
          <ac:spMkLst>
            <pc:docMk/>
            <pc:sldMk cId="3119474400" sldId="300"/>
            <ac:spMk id="3" creationId="{040230B9-7D1C-7214-C8C6-70B4B8E7A4E5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2:59:20.583" v="222" actId="1076"/>
          <ac:picMkLst>
            <pc:docMk/>
            <pc:sldMk cId="3119474400" sldId="300"/>
            <ac:picMk id="4" creationId="{5569577E-478F-4FBC-26E7-91D3AF4DA871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1:47.228" v="223"/>
        <pc:sldMkLst>
          <pc:docMk/>
          <pc:sldMk cId="3278273946" sldId="301"/>
        </pc:sldMkLst>
        <pc:spChg chg="mod">
          <ac:chgData name="Juan Sebastian Herrera Prieto" userId="S::jsherrera914@soy.sena.edu.co::ef11610f-3862-4e05-a817-05d4c3cf01c5" providerId="AD" clId="Web-{78C68354-3A29-AA9B-6113-3269019C1C27}" dt="2023-09-30T22:55:44.421" v="205" actId="1076"/>
          <ac:spMkLst>
            <pc:docMk/>
            <pc:sldMk cId="3278273946" sldId="301"/>
            <ac:spMk id="2" creationId="{2FFBAFB3-8454-6EB0-4AE9-FBA7D28BB3BC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01:47.228" v="223"/>
          <ac:spMkLst>
            <pc:docMk/>
            <pc:sldMk cId="3278273946" sldId="301"/>
            <ac:spMk id="3" creationId="{2A297ADE-E4F1-AB76-5827-43AE53487210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1:47.228" v="223"/>
          <ac:picMkLst>
            <pc:docMk/>
            <pc:sldMk cId="3278273946" sldId="301"/>
            <ac:picMk id="4" creationId="{6DABC932-CAEF-D0A5-BB58-40248BC44328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2:27.308" v="224"/>
        <pc:sldMkLst>
          <pc:docMk/>
          <pc:sldMk cId="3055974238" sldId="302"/>
        </pc:sldMkLst>
        <pc:spChg chg="mod">
          <ac:chgData name="Juan Sebastian Herrera Prieto" userId="S::jsherrera914@soy.sena.edu.co::ef11610f-3862-4e05-a817-05d4c3cf01c5" providerId="AD" clId="Web-{78C68354-3A29-AA9B-6113-3269019C1C27}" dt="2023-09-30T22:56:24.750" v="215" actId="1076"/>
          <ac:spMkLst>
            <pc:docMk/>
            <pc:sldMk cId="3055974238" sldId="302"/>
            <ac:spMk id="2" creationId="{4919FE99-3C29-9D7E-B056-C6FD035DCAFA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02:27.308" v="224"/>
          <ac:spMkLst>
            <pc:docMk/>
            <pc:sldMk cId="3055974238" sldId="302"/>
            <ac:spMk id="3" creationId="{EC7EAE6E-39A0-E4CD-020D-B05FDAB3332B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2:27.308" v="224"/>
          <ac:picMkLst>
            <pc:docMk/>
            <pc:sldMk cId="3055974238" sldId="302"/>
            <ac:picMk id="4" creationId="{5009AA85-6E1F-7828-9B43-0D2935C3208C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5:55.548" v="275"/>
        <pc:sldMkLst>
          <pc:docMk/>
          <pc:sldMk cId="863686729" sldId="303"/>
        </pc:sldMkLst>
        <pc:spChg chg="mod">
          <ac:chgData name="Juan Sebastian Herrera Prieto" userId="S::jsherrera914@soy.sena.edu.co::ef11610f-3862-4e05-a817-05d4c3cf01c5" providerId="AD" clId="Web-{78C68354-3A29-AA9B-6113-3269019C1C27}" dt="2023-09-30T22:56:50.641" v="220" actId="1076"/>
          <ac:spMkLst>
            <pc:docMk/>
            <pc:sldMk cId="863686729" sldId="303"/>
            <ac:spMk id="2" creationId="{B42A470A-7E01-6174-1301-6139233B7CCC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05:55.548" v="275"/>
          <ac:spMkLst>
            <pc:docMk/>
            <pc:sldMk cId="863686729" sldId="303"/>
            <ac:spMk id="3" creationId="{37274520-5212-07FA-BB36-E8FA0BEAEB1B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5:55.548" v="275"/>
          <ac:picMkLst>
            <pc:docMk/>
            <pc:sldMk cId="863686729" sldId="303"/>
            <ac:picMk id="4" creationId="{2F2A7DC7-E95B-E7E8-D160-047AC73706A9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6:39.721" v="282"/>
        <pc:sldMkLst>
          <pc:docMk/>
          <pc:sldMk cId="3821835394" sldId="304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08.561" v="238" actId="1076"/>
          <ac:spMkLst>
            <pc:docMk/>
            <pc:sldMk cId="3821835394" sldId="304"/>
            <ac:spMk id="2" creationId="{0E836F76-CB1E-AC07-F1CD-51FCC985ACBF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06:39.721" v="282"/>
          <ac:spMkLst>
            <pc:docMk/>
            <pc:sldMk cId="3821835394" sldId="304"/>
            <ac:spMk id="3" creationId="{307B7281-AA2E-18E6-2495-E59B06599B09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6:39.721" v="282"/>
          <ac:picMkLst>
            <pc:docMk/>
            <pc:sldMk cId="3821835394" sldId="304"/>
            <ac:picMk id="4" creationId="{A548277C-E232-1948-CE9E-592CDE51DF74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8:00.161" v="283"/>
        <pc:sldMkLst>
          <pc:docMk/>
          <pc:sldMk cId="3116088605" sldId="305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16.920" v="242" actId="1076"/>
          <ac:spMkLst>
            <pc:docMk/>
            <pc:sldMk cId="3116088605" sldId="305"/>
            <ac:spMk id="2" creationId="{84BC9031-F4E1-EDA8-FEA2-A2F435FFEDAE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08:00.161" v="283"/>
          <ac:spMkLst>
            <pc:docMk/>
            <pc:sldMk cId="3116088605" sldId="305"/>
            <ac:spMk id="3" creationId="{B77FCA2B-BE18-010C-B93E-19301DC1E084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8:00.161" v="283"/>
          <ac:picMkLst>
            <pc:docMk/>
            <pc:sldMk cId="3116088605" sldId="305"/>
            <ac:picMk id="4" creationId="{D118DE06-5778-50F6-47F4-E52FC357845A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8:37.772" v="284"/>
        <pc:sldMkLst>
          <pc:docMk/>
          <pc:sldMk cId="3926955083" sldId="306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21.983" v="245" actId="20577"/>
          <ac:spMkLst>
            <pc:docMk/>
            <pc:sldMk cId="3926955083" sldId="306"/>
            <ac:spMk id="2" creationId="{5EEC71C7-BEB1-2A82-9531-ACC4F5B635A7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08:37.772" v="284"/>
          <ac:spMkLst>
            <pc:docMk/>
            <pc:sldMk cId="3926955083" sldId="306"/>
            <ac:spMk id="3" creationId="{94FEB000-8618-09B4-9225-4FDC61EF5BDE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8:37.772" v="284"/>
          <ac:picMkLst>
            <pc:docMk/>
            <pc:sldMk cId="3926955083" sldId="306"/>
            <ac:picMk id="4" creationId="{6E7B5D13-305E-A07F-AA05-AA67D2DD7E7C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09:34.133" v="285"/>
        <pc:sldMkLst>
          <pc:docMk/>
          <pc:sldMk cId="2471312959" sldId="307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26.202" v="248" actId="20577"/>
          <ac:spMkLst>
            <pc:docMk/>
            <pc:sldMk cId="2471312959" sldId="307"/>
            <ac:spMk id="2" creationId="{867FE9C2-57BF-BA80-C889-4783C245400C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09:34.133" v="285"/>
          <ac:spMkLst>
            <pc:docMk/>
            <pc:sldMk cId="2471312959" sldId="307"/>
            <ac:spMk id="3" creationId="{8B313286-C987-14AE-CBA6-A2083568721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09:34.133" v="285"/>
          <ac:picMkLst>
            <pc:docMk/>
            <pc:sldMk cId="2471312959" sldId="307"/>
            <ac:picMk id="4" creationId="{A9F3A9F1-7195-FC27-D586-3024C9F69969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10:10.900" v="286"/>
        <pc:sldMkLst>
          <pc:docMk/>
          <pc:sldMk cId="1911217763" sldId="308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35.796" v="252" actId="1076"/>
          <ac:spMkLst>
            <pc:docMk/>
            <pc:sldMk cId="1911217763" sldId="308"/>
            <ac:spMk id="2" creationId="{01A85AFD-447A-79C9-ED45-B8ACDC7A487A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10:10.900" v="286"/>
          <ac:spMkLst>
            <pc:docMk/>
            <pc:sldMk cId="1911217763" sldId="308"/>
            <ac:spMk id="3" creationId="{5C34AF75-A473-A582-4ADB-8D7AB3B2971D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10:10.900" v="286"/>
          <ac:picMkLst>
            <pc:docMk/>
            <pc:sldMk cId="1911217763" sldId="308"/>
            <ac:picMk id="4" creationId="{155326C4-EE80-B052-6F66-762EEABC903B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31:25.764" v="287"/>
        <pc:sldMkLst>
          <pc:docMk/>
          <pc:sldMk cId="703985622" sldId="309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44.624" v="257" actId="1076"/>
          <ac:spMkLst>
            <pc:docMk/>
            <pc:sldMk cId="703985622" sldId="309"/>
            <ac:spMk id="2" creationId="{83F8AC77-225A-3B62-E9F4-059F04E6EDB8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31:25.764" v="287"/>
          <ac:spMkLst>
            <pc:docMk/>
            <pc:sldMk cId="703985622" sldId="309"/>
            <ac:spMk id="3" creationId="{A1E941BB-B8A0-94B2-0FED-D361F920F37C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31:25.764" v="287"/>
          <ac:picMkLst>
            <pc:docMk/>
            <pc:sldMk cId="703985622" sldId="309"/>
            <ac:picMk id="4" creationId="{A3357F50-F28A-CB08-375D-CA6D38BBC4BE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36:31.478" v="288"/>
        <pc:sldMkLst>
          <pc:docMk/>
          <pc:sldMk cId="2072557193" sldId="310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50.921" v="261" actId="1076"/>
          <ac:spMkLst>
            <pc:docMk/>
            <pc:sldMk cId="2072557193" sldId="310"/>
            <ac:spMk id="2" creationId="{DDB97941-4BB5-ED76-66AB-C367CC5096FA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36:31.478" v="288"/>
          <ac:spMkLst>
            <pc:docMk/>
            <pc:sldMk cId="2072557193" sldId="310"/>
            <ac:spMk id="3" creationId="{F7D24A4F-8F1C-C50D-0ABC-6ECAC82652E0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36:31.478" v="288"/>
          <ac:picMkLst>
            <pc:docMk/>
            <pc:sldMk cId="2072557193" sldId="310"/>
            <ac:picMk id="4" creationId="{645226BF-88CC-FE8D-5A07-1575063E7250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37:04.886" v="289"/>
        <pc:sldMkLst>
          <pc:docMk/>
          <pc:sldMk cId="2244974029" sldId="311"/>
        </pc:sldMkLst>
        <pc:spChg chg="mod">
          <ac:chgData name="Juan Sebastian Herrera Prieto" userId="S::jsherrera914@soy.sena.edu.co::ef11610f-3862-4e05-a817-05d4c3cf01c5" providerId="AD" clId="Web-{78C68354-3A29-AA9B-6113-3269019C1C27}" dt="2023-09-30T23:04:57.531" v="265" actId="1076"/>
          <ac:spMkLst>
            <pc:docMk/>
            <pc:sldMk cId="2244974029" sldId="311"/>
            <ac:spMk id="2" creationId="{DCEFBBAD-F49D-D1E7-DA86-F7061307548C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37:04.886" v="289"/>
          <ac:spMkLst>
            <pc:docMk/>
            <pc:sldMk cId="2244974029" sldId="311"/>
            <ac:spMk id="3" creationId="{DAD01930-71F4-443D-64B4-50B7ABEC702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37:04.886" v="289"/>
          <ac:picMkLst>
            <pc:docMk/>
            <pc:sldMk cId="2244974029" sldId="311"/>
            <ac:picMk id="4" creationId="{1F6B61B4-1D39-6D2E-602E-52C8802E5220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41:02.378" v="306"/>
        <pc:sldMkLst>
          <pc:docMk/>
          <pc:sldMk cId="1846140946" sldId="312"/>
        </pc:sldMkLst>
        <pc:spChg chg="mod">
          <ac:chgData name="Juan Sebastian Herrera Prieto" userId="S::jsherrera914@soy.sena.edu.co::ef11610f-3862-4e05-a817-05d4c3cf01c5" providerId="AD" clId="Web-{78C68354-3A29-AA9B-6113-3269019C1C27}" dt="2023-09-30T23:05:16.875" v="270" actId="1076"/>
          <ac:spMkLst>
            <pc:docMk/>
            <pc:sldMk cId="1846140946" sldId="312"/>
            <ac:spMk id="2" creationId="{FB68E0F9-CF87-F31E-BA23-A7E0AEECD4A7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09-30T23:41:02.378" v="306"/>
          <ac:spMkLst>
            <pc:docMk/>
            <pc:sldMk cId="1846140946" sldId="312"/>
            <ac:spMk id="3" creationId="{A10CBBB7-9676-169B-9CF2-C95362207A3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41:02.378" v="306"/>
          <ac:picMkLst>
            <pc:docMk/>
            <pc:sldMk cId="1846140946" sldId="312"/>
            <ac:picMk id="4" creationId="{686979AE-EEAB-27AE-59A4-68373FC5D310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42:13.397" v="307"/>
        <pc:sldMkLst>
          <pc:docMk/>
          <pc:sldMk cId="4137023326" sldId="313"/>
        </pc:sldMkLst>
        <pc:spChg chg="mod">
          <ac:chgData name="Juan Sebastian Herrera Prieto" userId="S::jsherrera914@soy.sena.edu.co::ef11610f-3862-4e05-a817-05d4c3cf01c5" providerId="AD" clId="Web-{78C68354-3A29-AA9B-6113-3269019C1C27}" dt="2023-09-30T23:05:21.500" v="274" actId="1076"/>
          <ac:spMkLst>
            <pc:docMk/>
            <pc:sldMk cId="4137023326" sldId="313"/>
            <ac:spMk id="2" creationId="{09F05875-9E93-D9E7-0293-45DBF93C8AB2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42:13.397" v="307"/>
          <ac:spMkLst>
            <pc:docMk/>
            <pc:sldMk cId="4137023326" sldId="313"/>
            <ac:spMk id="3" creationId="{BF2381DB-06E8-3FF9-E95D-F67F8607CF0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42:13.397" v="307"/>
          <ac:picMkLst>
            <pc:docMk/>
            <pc:sldMk cId="4137023326" sldId="313"/>
            <ac:picMk id="4" creationId="{E9C6694D-F3AB-D26C-299F-C48479EBD108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42:45.351" v="308"/>
        <pc:sldMkLst>
          <pc:docMk/>
          <pc:sldMk cId="660825391" sldId="314"/>
        </pc:sldMkLst>
        <pc:spChg chg="mod">
          <ac:chgData name="Juan Sebastian Herrera Prieto" userId="S::jsherrera914@soy.sena.edu.co::ef11610f-3862-4e05-a817-05d4c3cf01c5" providerId="AD" clId="Web-{78C68354-3A29-AA9B-6113-3269019C1C27}" dt="2023-09-30T23:39:19.672" v="296" actId="20577"/>
          <ac:spMkLst>
            <pc:docMk/>
            <pc:sldMk cId="660825391" sldId="314"/>
            <ac:spMk id="2" creationId="{A1A04D61-E8A8-7AEE-B1E1-A1306F85D3DE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42:45.351" v="308"/>
          <ac:spMkLst>
            <pc:docMk/>
            <pc:sldMk cId="660825391" sldId="314"/>
            <ac:spMk id="3" creationId="{66C25FF8-E486-13D5-F2BE-9BCF617216C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42:45.351" v="308"/>
          <ac:picMkLst>
            <pc:docMk/>
            <pc:sldMk cId="660825391" sldId="314"/>
            <ac:picMk id="4" creationId="{C05EDC2B-5FB4-4A7C-258F-9A5BC335A901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43:54.635" v="309"/>
        <pc:sldMkLst>
          <pc:docMk/>
          <pc:sldMk cId="420493345" sldId="315"/>
        </pc:sldMkLst>
        <pc:spChg chg="mod">
          <ac:chgData name="Juan Sebastian Herrera Prieto" userId="S::jsherrera914@soy.sena.edu.co::ef11610f-3862-4e05-a817-05d4c3cf01c5" providerId="AD" clId="Web-{78C68354-3A29-AA9B-6113-3269019C1C27}" dt="2023-09-30T23:39:22.297" v="298" actId="20577"/>
          <ac:spMkLst>
            <pc:docMk/>
            <pc:sldMk cId="420493345" sldId="315"/>
            <ac:spMk id="2" creationId="{7904521C-047E-AE7B-AD5F-F78CB558B23B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43:54.635" v="309"/>
          <ac:spMkLst>
            <pc:docMk/>
            <pc:sldMk cId="420493345" sldId="315"/>
            <ac:spMk id="3" creationId="{B6784535-1C2A-0A9A-50B6-E3438E7125A2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43:54.635" v="309"/>
          <ac:picMkLst>
            <pc:docMk/>
            <pc:sldMk cId="420493345" sldId="315"/>
            <ac:picMk id="4" creationId="{A1208E6B-9DCD-01C7-827A-5ACB92A7BD24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44:48.027" v="310"/>
        <pc:sldMkLst>
          <pc:docMk/>
          <pc:sldMk cId="2287228413" sldId="316"/>
        </pc:sldMkLst>
        <pc:spChg chg="mod">
          <ac:chgData name="Juan Sebastian Herrera Prieto" userId="S::jsherrera914@soy.sena.edu.co::ef11610f-3862-4e05-a817-05d4c3cf01c5" providerId="AD" clId="Web-{78C68354-3A29-AA9B-6113-3269019C1C27}" dt="2023-09-30T23:39:26.094" v="300" actId="20577"/>
          <ac:spMkLst>
            <pc:docMk/>
            <pc:sldMk cId="2287228413" sldId="316"/>
            <ac:spMk id="2" creationId="{AACD53F6-38CE-2BAC-F230-3137D110A007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44:48.027" v="310"/>
          <ac:spMkLst>
            <pc:docMk/>
            <pc:sldMk cId="2287228413" sldId="316"/>
            <ac:spMk id="3" creationId="{7B2E3100-471B-E83A-1D8C-81C4030F8093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44:48.027" v="310"/>
          <ac:picMkLst>
            <pc:docMk/>
            <pc:sldMk cId="2287228413" sldId="316"/>
            <ac:picMk id="4" creationId="{6D7F1DF8-43EE-AD09-14E4-8BEEC5E2A9EE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50:19.700" v="326"/>
        <pc:sldMkLst>
          <pc:docMk/>
          <pc:sldMk cId="2015578190" sldId="317"/>
        </pc:sldMkLst>
        <pc:spChg chg="mod">
          <ac:chgData name="Juan Sebastian Herrera Prieto" userId="S::jsherrera914@soy.sena.edu.co::ef11610f-3862-4e05-a817-05d4c3cf01c5" providerId="AD" clId="Web-{78C68354-3A29-AA9B-6113-3269019C1C27}" dt="2023-09-30T23:39:27.969" v="302" actId="20577"/>
          <ac:spMkLst>
            <pc:docMk/>
            <pc:sldMk cId="2015578190" sldId="317"/>
            <ac:spMk id="2" creationId="{6FF37D9E-5A31-AC4E-E2A8-D0B7F67C4785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50:19.700" v="326"/>
          <ac:spMkLst>
            <pc:docMk/>
            <pc:sldMk cId="2015578190" sldId="317"/>
            <ac:spMk id="3" creationId="{E49F85C2-F89F-DC2A-C37E-B47B5BEBD7C0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50:19.700" v="326"/>
          <ac:picMkLst>
            <pc:docMk/>
            <pc:sldMk cId="2015578190" sldId="317"/>
            <ac:picMk id="4" creationId="{B263CBF5-17B2-59B4-BEE6-AF84034648FC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51:49.328" v="327"/>
        <pc:sldMkLst>
          <pc:docMk/>
          <pc:sldMk cId="1602057166" sldId="318"/>
        </pc:sldMkLst>
        <pc:spChg chg="mod">
          <ac:chgData name="Juan Sebastian Herrera Prieto" userId="S::jsherrera914@soy.sena.edu.co::ef11610f-3862-4e05-a817-05d4c3cf01c5" providerId="AD" clId="Web-{78C68354-3A29-AA9B-6113-3269019C1C27}" dt="2023-09-30T23:40:14.721" v="305" actId="20577"/>
          <ac:spMkLst>
            <pc:docMk/>
            <pc:sldMk cId="1602057166" sldId="318"/>
            <ac:spMk id="2" creationId="{A36C48F0-71D4-EB9F-B533-B58B17F05495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51:49.328" v="327"/>
          <ac:spMkLst>
            <pc:docMk/>
            <pc:sldMk cId="1602057166" sldId="318"/>
            <ac:spMk id="3" creationId="{3254557E-4A53-3566-0D86-CF09744DDDFE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51:49.328" v="327"/>
          <ac:picMkLst>
            <pc:docMk/>
            <pc:sldMk cId="1602057166" sldId="318"/>
            <ac:picMk id="4" creationId="{EE8AA101-097A-5FF0-FAB9-8C4C1348749A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04:23.277" v="336"/>
        <pc:sldMkLst>
          <pc:docMk/>
          <pc:sldMk cId="1351751000" sldId="319"/>
        </pc:sldMkLst>
        <pc:spChg chg="mod">
          <ac:chgData name="Juan Sebastian Herrera Prieto" userId="S::jsherrera914@soy.sena.edu.co::ef11610f-3862-4e05-a817-05d4c3cf01c5" providerId="AD" clId="Web-{78C68354-3A29-AA9B-6113-3269019C1C27}" dt="2023-09-30T23:47:16.470" v="316" actId="20577"/>
          <ac:spMkLst>
            <pc:docMk/>
            <pc:sldMk cId="1351751000" sldId="319"/>
            <ac:spMk id="2" creationId="{0E8FCD85-AF19-16AF-BE23-7AEDE298D527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04:07.073" v="334"/>
          <ac:spMkLst>
            <pc:docMk/>
            <pc:sldMk cId="1351751000" sldId="319"/>
            <ac:spMk id="3" creationId="{1C25BDC1-1F64-6229-EBC6-018B224D6D90}"/>
          </ac:spMkLst>
        </pc:spChg>
        <pc:spChg chg="add del mod">
          <ac:chgData name="Juan Sebastian Herrera Prieto" userId="S::jsherrera914@soy.sena.edu.co::ef11610f-3862-4e05-a817-05d4c3cf01c5" providerId="AD" clId="Web-{78C68354-3A29-AA9B-6113-3269019C1C27}" dt="2023-10-01T00:04:23.277" v="336"/>
          <ac:spMkLst>
            <pc:docMk/>
            <pc:sldMk cId="1351751000" sldId="319"/>
            <ac:spMk id="6" creationId="{2DF6C3AC-BF82-230B-EF2F-7015F493D765}"/>
          </ac:spMkLst>
        </pc:spChg>
        <pc:picChg chg="add del mod ord">
          <ac:chgData name="Juan Sebastian Herrera Prieto" userId="S::jsherrera914@soy.sena.edu.co::ef11610f-3862-4e05-a817-05d4c3cf01c5" providerId="AD" clId="Web-{78C68354-3A29-AA9B-6113-3269019C1C27}" dt="2023-10-01T00:04:10.714" v="335"/>
          <ac:picMkLst>
            <pc:docMk/>
            <pc:sldMk cId="1351751000" sldId="319"/>
            <ac:picMk id="4" creationId="{1BA4CB83-7A90-CA66-80FD-F036D0D78C2B}"/>
          </ac:picMkLst>
        </pc:picChg>
        <pc:picChg chg="add mod ord">
          <ac:chgData name="Juan Sebastian Herrera Prieto" userId="S::jsherrera914@soy.sena.edu.co::ef11610f-3862-4e05-a817-05d4c3cf01c5" providerId="AD" clId="Web-{78C68354-3A29-AA9B-6113-3269019C1C27}" dt="2023-10-01T00:04:23.277" v="336"/>
          <ac:picMkLst>
            <pc:docMk/>
            <pc:sldMk cId="1351751000" sldId="319"/>
            <ac:picMk id="7" creationId="{C03EC620-19CC-F603-4012-DF311A9E29EE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02:53.664" v="333"/>
        <pc:sldMkLst>
          <pc:docMk/>
          <pc:sldMk cId="3660834741" sldId="320"/>
        </pc:sldMkLst>
        <pc:spChg chg="mod">
          <ac:chgData name="Juan Sebastian Herrera Prieto" userId="S::jsherrera914@soy.sena.edu.co::ef11610f-3862-4e05-a817-05d4c3cf01c5" providerId="AD" clId="Web-{78C68354-3A29-AA9B-6113-3269019C1C27}" dt="2023-09-30T23:47:19.564" v="319" actId="20577"/>
          <ac:spMkLst>
            <pc:docMk/>
            <pc:sldMk cId="3660834741" sldId="320"/>
            <ac:spMk id="2" creationId="{93F52FC1-AB08-8686-CD8B-41B37ED5086C}"/>
          </ac:spMkLst>
        </pc:spChg>
        <pc:spChg chg="del mod">
          <ac:chgData name="Juan Sebastian Herrera Prieto" userId="S::jsherrera914@soy.sena.edu.co::ef11610f-3862-4e05-a817-05d4c3cf01c5" providerId="AD" clId="Web-{78C68354-3A29-AA9B-6113-3269019C1C27}" dt="2023-10-01T00:02:53.664" v="333"/>
          <ac:spMkLst>
            <pc:docMk/>
            <pc:sldMk cId="3660834741" sldId="320"/>
            <ac:spMk id="3" creationId="{8F8B67E6-48A3-DCEA-37A7-989866E3DD27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02:53.664" v="333"/>
          <ac:picMkLst>
            <pc:docMk/>
            <pc:sldMk cId="3660834741" sldId="320"/>
            <ac:picMk id="4" creationId="{6999FEDB-17DF-E242-8521-061AE5AA9777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59:29.141" v="329"/>
        <pc:sldMkLst>
          <pc:docMk/>
          <pc:sldMk cId="3260884789" sldId="321"/>
        </pc:sldMkLst>
        <pc:spChg chg="mod">
          <ac:chgData name="Juan Sebastian Herrera Prieto" userId="S::jsherrera914@soy.sena.edu.co::ef11610f-3862-4e05-a817-05d4c3cf01c5" providerId="AD" clId="Web-{78C68354-3A29-AA9B-6113-3269019C1C27}" dt="2023-09-30T23:47:23.283" v="322" actId="20577"/>
          <ac:spMkLst>
            <pc:docMk/>
            <pc:sldMk cId="3260884789" sldId="321"/>
            <ac:spMk id="2" creationId="{034380EF-DD79-401F-ACD7-3127F71DAD76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59:29.141" v="329"/>
          <ac:spMkLst>
            <pc:docMk/>
            <pc:sldMk cId="3260884789" sldId="321"/>
            <ac:spMk id="3" creationId="{8E9607F0-49F8-704E-FAB8-6D6AF2990B06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59:29.141" v="329"/>
          <ac:picMkLst>
            <pc:docMk/>
            <pc:sldMk cId="3260884789" sldId="321"/>
            <ac:picMk id="4" creationId="{04A0E628-7098-D482-4A02-5F09973FD29A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09-30T23:57:41.966" v="328"/>
        <pc:sldMkLst>
          <pc:docMk/>
          <pc:sldMk cId="842896927" sldId="322"/>
        </pc:sldMkLst>
        <pc:spChg chg="mod">
          <ac:chgData name="Juan Sebastian Herrera Prieto" userId="S::jsherrera914@soy.sena.edu.co::ef11610f-3862-4e05-a817-05d4c3cf01c5" providerId="AD" clId="Web-{78C68354-3A29-AA9B-6113-3269019C1C27}" dt="2023-09-30T23:47:31.377" v="325" actId="20577"/>
          <ac:spMkLst>
            <pc:docMk/>
            <pc:sldMk cId="842896927" sldId="322"/>
            <ac:spMk id="2" creationId="{3F22DB16-C6F8-2756-65AE-5E6840A86217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09-30T23:57:41.966" v="328"/>
          <ac:spMkLst>
            <pc:docMk/>
            <pc:sldMk cId="842896927" sldId="322"/>
            <ac:spMk id="3" creationId="{DDC12BC1-2816-4698-E714-B3B84BC924E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09-30T23:57:41.966" v="328"/>
          <ac:picMkLst>
            <pc:docMk/>
            <pc:sldMk cId="842896927" sldId="322"/>
            <ac:picMk id="4" creationId="{483F9487-969F-0F42-9C08-25C2526C3893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1:16.838" v="362"/>
        <pc:sldMkLst>
          <pc:docMk/>
          <pc:sldMk cId="619890290" sldId="323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09.160" v="345" actId="20577"/>
          <ac:spMkLst>
            <pc:docMk/>
            <pc:sldMk cId="619890290" sldId="323"/>
            <ac:spMk id="2" creationId="{4ACACEAD-AAFA-2C59-1635-CFA0FB601813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1:16.838" v="362"/>
          <ac:spMkLst>
            <pc:docMk/>
            <pc:sldMk cId="619890290" sldId="323"/>
            <ac:spMk id="3" creationId="{F50F0971-FED7-651F-693B-FF671FAF9AF8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1:16.838" v="362"/>
          <ac:picMkLst>
            <pc:docMk/>
            <pc:sldMk cId="619890290" sldId="323"/>
            <ac:picMk id="4" creationId="{5149E5EA-2B5B-7570-D33C-14EB7EAA0FCD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2:19.450" v="363"/>
        <pc:sldMkLst>
          <pc:docMk/>
          <pc:sldMk cId="342431864" sldId="324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12.504" v="347" actId="20577"/>
          <ac:spMkLst>
            <pc:docMk/>
            <pc:sldMk cId="342431864" sldId="324"/>
            <ac:spMk id="2" creationId="{1E63B701-E761-F15C-FF79-0A07F7845553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2:19.450" v="363"/>
          <ac:spMkLst>
            <pc:docMk/>
            <pc:sldMk cId="342431864" sldId="324"/>
            <ac:spMk id="3" creationId="{168CFF6A-727E-84CB-726D-33B581F8DB5A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2:19.450" v="363"/>
          <ac:picMkLst>
            <pc:docMk/>
            <pc:sldMk cId="342431864" sldId="324"/>
            <ac:picMk id="4" creationId="{CAA9EF71-6518-A567-CAFA-8F8FAC9EBBD0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4:12.954" v="364"/>
        <pc:sldMkLst>
          <pc:docMk/>
          <pc:sldMk cId="1096584477" sldId="325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15.098" v="349" actId="20577"/>
          <ac:spMkLst>
            <pc:docMk/>
            <pc:sldMk cId="1096584477" sldId="325"/>
            <ac:spMk id="2" creationId="{9B480244-F136-3D24-1292-76809F100D41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4:12.954" v="364"/>
          <ac:spMkLst>
            <pc:docMk/>
            <pc:sldMk cId="1096584477" sldId="325"/>
            <ac:spMk id="3" creationId="{4DF3C8F8-0E55-97C4-7BFF-B447C210BEEC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4:12.954" v="364"/>
          <ac:picMkLst>
            <pc:docMk/>
            <pc:sldMk cId="1096584477" sldId="325"/>
            <ac:picMk id="4" creationId="{859842B1-14A8-4824-AFBB-7BBF5E321BC6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4:50.487" v="365"/>
        <pc:sldMkLst>
          <pc:docMk/>
          <pc:sldMk cId="2387465875" sldId="326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18.848" v="351" actId="20577"/>
          <ac:spMkLst>
            <pc:docMk/>
            <pc:sldMk cId="2387465875" sldId="326"/>
            <ac:spMk id="2" creationId="{A87615E1-3D48-B901-6686-6397FAD02B28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4:50.487" v="365"/>
          <ac:spMkLst>
            <pc:docMk/>
            <pc:sldMk cId="2387465875" sldId="326"/>
            <ac:spMk id="3" creationId="{0CF8E72D-E096-CC47-90AF-68645EC19F91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4:50.487" v="365"/>
          <ac:picMkLst>
            <pc:docMk/>
            <pc:sldMk cId="2387465875" sldId="326"/>
            <ac:picMk id="4" creationId="{8117C07F-CE6B-34E5-C6D1-82CC851D2202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6:31.443" v="366"/>
        <pc:sldMkLst>
          <pc:docMk/>
          <pc:sldMk cId="3233869982" sldId="327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20.442" v="352" actId="20577"/>
          <ac:spMkLst>
            <pc:docMk/>
            <pc:sldMk cId="3233869982" sldId="327"/>
            <ac:spMk id="2" creationId="{7C602355-0E94-8433-C6E5-71469083B20D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6:31.443" v="366"/>
          <ac:spMkLst>
            <pc:docMk/>
            <pc:sldMk cId="3233869982" sldId="327"/>
            <ac:spMk id="3" creationId="{F7CAF5C9-12B5-831B-92A5-7A3CFD81FD0F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6:31.443" v="366"/>
          <ac:picMkLst>
            <pc:docMk/>
            <pc:sldMk cId="3233869982" sldId="327"/>
            <ac:picMk id="4" creationId="{536A5BCD-8FF0-0CA6-6D72-9265E46CBA09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8:22.135" v="367"/>
        <pc:sldMkLst>
          <pc:docMk/>
          <pc:sldMk cId="1412078258" sldId="328"/>
        </pc:sldMkLst>
        <pc:spChg chg="mod">
          <ac:chgData name="Juan Sebastian Herrera Prieto" userId="S::jsherrera914@soy.sena.edu.co::ef11610f-3862-4e05-a817-05d4c3cf01c5" providerId="AD" clId="Web-{78C68354-3A29-AA9B-6113-3269019C1C27}" dt="2023-10-01T00:08:22.332" v="353" actId="20577"/>
          <ac:spMkLst>
            <pc:docMk/>
            <pc:sldMk cId="1412078258" sldId="328"/>
            <ac:spMk id="2" creationId="{E27F6CC1-2487-861A-AF79-95C0AA153BF6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8:22.135" v="367"/>
          <ac:spMkLst>
            <pc:docMk/>
            <pc:sldMk cId="1412078258" sldId="328"/>
            <ac:spMk id="3" creationId="{C431E86E-83F5-5EDD-DC22-E30B70428250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8:22.135" v="367"/>
          <ac:picMkLst>
            <pc:docMk/>
            <pc:sldMk cId="1412078258" sldId="328"/>
            <ac:picMk id="4" creationId="{92F6CD3B-641A-1459-631D-4AF4AE8DEFB1}"/>
          </ac:picMkLst>
        </pc:picChg>
      </pc:sldChg>
      <pc:sldChg chg="addSp delSp modSp new">
        <pc:chgData name="Juan Sebastian Herrera Prieto" userId="S::jsherrera914@soy.sena.edu.co::ef11610f-3862-4e05-a817-05d4c3cf01c5" providerId="AD" clId="Web-{78C68354-3A29-AA9B-6113-3269019C1C27}" dt="2023-10-01T00:19:19.043" v="368"/>
        <pc:sldMkLst>
          <pc:docMk/>
          <pc:sldMk cId="3683393847" sldId="329"/>
        </pc:sldMkLst>
        <pc:spChg chg="mod">
          <ac:chgData name="Juan Sebastian Herrera Prieto" userId="S::jsherrera914@soy.sena.edu.co::ef11610f-3862-4e05-a817-05d4c3cf01c5" providerId="AD" clId="Web-{78C68354-3A29-AA9B-6113-3269019C1C27}" dt="2023-10-01T00:09:03.474" v="355" actId="20577"/>
          <ac:spMkLst>
            <pc:docMk/>
            <pc:sldMk cId="3683393847" sldId="329"/>
            <ac:spMk id="2" creationId="{7903004B-C867-0928-3374-97446673AAA4}"/>
          </ac:spMkLst>
        </pc:spChg>
        <pc:spChg chg="del">
          <ac:chgData name="Juan Sebastian Herrera Prieto" userId="S::jsherrera914@soy.sena.edu.co::ef11610f-3862-4e05-a817-05d4c3cf01c5" providerId="AD" clId="Web-{78C68354-3A29-AA9B-6113-3269019C1C27}" dt="2023-10-01T00:19:19.043" v="368"/>
          <ac:spMkLst>
            <pc:docMk/>
            <pc:sldMk cId="3683393847" sldId="329"/>
            <ac:spMk id="3" creationId="{BE5B64D7-8903-7DFD-763F-C82DCC0616AE}"/>
          </ac:spMkLst>
        </pc:spChg>
        <pc:picChg chg="add mod ord">
          <ac:chgData name="Juan Sebastian Herrera Prieto" userId="S::jsherrera914@soy.sena.edu.co::ef11610f-3862-4e05-a817-05d4c3cf01c5" providerId="AD" clId="Web-{78C68354-3A29-AA9B-6113-3269019C1C27}" dt="2023-10-01T00:19:19.043" v="368"/>
          <ac:picMkLst>
            <pc:docMk/>
            <pc:sldMk cId="3683393847" sldId="329"/>
            <ac:picMk id="4" creationId="{6F81E0BA-F97C-2FC2-CAB2-8AACAFE8AE90}"/>
          </ac:picMkLst>
        </pc:picChg>
      </pc:sldChg>
      <pc:sldChg chg="modSp new">
        <pc:chgData name="Juan Sebastian Herrera Prieto" userId="S::jsherrera914@soy.sena.edu.co::ef11610f-3862-4e05-a817-05d4c3cf01c5" providerId="AD" clId="Web-{78C68354-3A29-AA9B-6113-3269019C1C27}" dt="2023-10-01T00:09:33.585" v="359" actId="20577"/>
        <pc:sldMkLst>
          <pc:docMk/>
          <pc:sldMk cId="4247994639" sldId="330"/>
        </pc:sldMkLst>
        <pc:spChg chg="mod">
          <ac:chgData name="Juan Sebastian Herrera Prieto" userId="S::jsherrera914@soy.sena.edu.co::ef11610f-3862-4e05-a817-05d4c3cf01c5" providerId="AD" clId="Web-{78C68354-3A29-AA9B-6113-3269019C1C27}" dt="2023-10-01T00:09:33.585" v="359" actId="20577"/>
          <ac:spMkLst>
            <pc:docMk/>
            <pc:sldMk cId="4247994639" sldId="330"/>
            <ac:spMk id="2" creationId="{EEDC6DDD-929A-3713-2F97-127ED9D370E1}"/>
          </ac:spMkLst>
        </pc:spChg>
      </pc:sldChg>
      <pc:sldChg chg="modSp new">
        <pc:chgData name="Juan Sebastian Herrera Prieto" userId="S::jsherrera914@soy.sena.edu.co::ef11610f-3862-4e05-a817-05d4c3cf01c5" providerId="AD" clId="Web-{78C68354-3A29-AA9B-6113-3269019C1C27}" dt="2023-10-01T00:10:33.306" v="361" actId="20577"/>
        <pc:sldMkLst>
          <pc:docMk/>
          <pc:sldMk cId="2375315632" sldId="331"/>
        </pc:sldMkLst>
        <pc:spChg chg="mod">
          <ac:chgData name="Juan Sebastian Herrera Prieto" userId="S::jsherrera914@soy.sena.edu.co::ef11610f-3862-4e05-a817-05d4c3cf01c5" providerId="AD" clId="Web-{78C68354-3A29-AA9B-6113-3269019C1C27}" dt="2023-10-01T00:10:33.306" v="361" actId="20577"/>
          <ac:spMkLst>
            <pc:docMk/>
            <pc:sldMk cId="2375315632" sldId="331"/>
            <ac:spMk id="2" creationId="{241C28BA-7B73-C3E8-9065-7E16A956FAEE}"/>
          </ac:spMkLst>
        </pc:spChg>
      </pc:sldChg>
    </pc:docChg>
  </pc:docChgLst>
  <pc:docChgLst>
    <pc:chgData name="Juan Sebastian Herrera Prieto" userId="S::jsherrera914@soy.sena.edu.co::ef11610f-3862-4e05-a817-05d4c3cf01c5" providerId="AD" clId="Web-{6FBF98A3-A9F0-6941-233E-362D9A7C2E0A}"/>
    <pc:docChg chg="modSld">
      <pc:chgData name="Juan Sebastian Herrera Prieto" userId="S::jsherrera914@soy.sena.edu.co::ef11610f-3862-4e05-a817-05d4c3cf01c5" providerId="AD" clId="Web-{6FBF98A3-A9F0-6941-233E-362D9A7C2E0A}" dt="2023-10-02T00:58:36.856" v="91" actId="1076"/>
      <pc:docMkLst>
        <pc:docMk/>
      </pc:docMkLst>
      <pc:sldChg chg="addSp delSp modSp">
        <pc:chgData name="Juan Sebastian Herrera Prieto" userId="S::jsherrera914@soy.sena.edu.co::ef11610f-3862-4e05-a817-05d4c3cf01c5" providerId="AD" clId="Web-{6FBF98A3-A9F0-6941-233E-362D9A7C2E0A}" dt="2023-10-01T23:29:34.804" v="1"/>
        <pc:sldMkLst>
          <pc:docMk/>
          <pc:sldMk cId="3418838834" sldId="274"/>
        </pc:sldMkLst>
        <pc:picChg chg="add del mod">
          <ac:chgData name="Juan Sebastian Herrera Prieto" userId="S::jsherrera914@soy.sena.edu.co::ef11610f-3862-4e05-a817-05d4c3cf01c5" providerId="AD" clId="Web-{6FBF98A3-A9F0-6941-233E-362D9A7C2E0A}" dt="2023-10-01T23:29:34.804" v="1"/>
          <ac:picMkLst>
            <pc:docMk/>
            <pc:sldMk cId="3418838834" sldId="274"/>
            <ac:picMk id="3" creationId="{74DE98A4-17E6-3683-0B19-A41AE7F34DEC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04:54.481" v="6" actId="14100"/>
        <pc:sldMkLst>
          <pc:docMk/>
          <pc:sldMk cId="1158243922" sldId="294"/>
        </pc:sldMkLst>
        <pc:spChg chg="add del mod">
          <ac:chgData name="Juan Sebastian Herrera Prieto" userId="S::jsherrera914@soy.sena.edu.co::ef11610f-3862-4e05-a817-05d4c3cf01c5" providerId="AD" clId="Web-{6FBF98A3-A9F0-6941-233E-362D9A7C2E0A}" dt="2023-10-02T00:04:48.527" v="4"/>
          <ac:spMkLst>
            <pc:docMk/>
            <pc:sldMk cId="1158243922" sldId="294"/>
            <ac:spMk id="6" creationId="{A3B2E8DA-A59B-D9F7-1C40-07D7E51DEBBB}"/>
          </ac:spMkLst>
        </pc:spChg>
        <pc:picChg chg="del">
          <ac:chgData name="Juan Sebastian Herrera Prieto" userId="S::jsherrera914@soy.sena.edu.co::ef11610f-3862-4e05-a817-05d4c3cf01c5" providerId="AD" clId="Web-{6FBF98A3-A9F0-6941-233E-362D9A7C2E0A}" dt="2023-10-02T00:04:25.683" v="3"/>
          <ac:picMkLst>
            <pc:docMk/>
            <pc:sldMk cId="1158243922" sldId="294"/>
            <ac:picMk id="4" creationId="{FAB1DA80-879F-1C09-0E18-4A7579D1EBF2}"/>
          </ac:picMkLst>
        </pc:picChg>
        <pc:picChg chg="add mod ord">
          <ac:chgData name="Juan Sebastian Herrera Prieto" userId="S::jsherrera914@soy.sena.edu.co::ef11610f-3862-4e05-a817-05d4c3cf01c5" providerId="AD" clId="Web-{6FBF98A3-A9F0-6941-233E-362D9A7C2E0A}" dt="2023-10-02T00:04:54.481" v="6" actId="14100"/>
          <ac:picMkLst>
            <pc:docMk/>
            <pc:sldMk cId="1158243922" sldId="294"/>
            <ac:picMk id="7" creationId="{21459A2F-B6FA-9311-0305-527DA4543AD5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07:37.048" v="14" actId="1076"/>
        <pc:sldMkLst>
          <pc:docMk/>
          <pc:sldMk cId="3278273946" sldId="301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07:37.048" v="14" actId="1076"/>
          <ac:picMkLst>
            <pc:docMk/>
            <pc:sldMk cId="3278273946" sldId="301"/>
            <ac:picMk id="5" creationId="{16D47B0D-959C-1083-9CE1-856F13595F01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07:33.986" v="13" actId="688"/>
          <ac:picMkLst>
            <pc:docMk/>
            <pc:sldMk cId="3278273946" sldId="301"/>
            <ac:picMk id="8" creationId="{7CABF53F-4D4D-88EB-CAB1-08A92637CCE6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15:48.814" v="31" actId="688"/>
        <pc:sldMkLst>
          <pc:docMk/>
          <pc:sldMk cId="3055974238" sldId="302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15:46.173" v="30" actId="1076"/>
          <ac:picMkLst>
            <pc:docMk/>
            <pc:sldMk cId="3055974238" sldId="302"/>
            <ac:picMk id="3" creationId="{5B218E18-CBF5-71FC-8724-84825225C078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15:48.814" v="31" actId="688"/>
          <ac:picMkLst>
            <pc:docMk/>
            <pc:sldMk cId="3055974238" sldId="302"/>
            <ac:picMk id="8" creationId="{81BA7957-DB42-69B8-7FF3-D4FE36B8FECE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09:30.036" v="18" actId="14100"/>
        <pc:sldMkLst>
          <pc:docMk/>
          <pc:sldMk cId="863686729" sldId="303"/>
        </pc:sldMkLst>
        <pc:spChg chg="add del mod">
          <ac:chgData name="Juan Sebastian Herrera Prieto" userId="S::jsherrera914@soy.sena.edu.co::ef11610f-3862-4e05-a817-05d4c3cf01c5" providerId="AD" clId="Web-{6FBF98A3-A9F0-6941-233E-362D9A7C2E0A}" dt="2023-10-02T00:09:26.286" v="16"/>
          <ac:spMkLst>
            <pc:docMk/>
            <pc:sldMk cId="863686729" sldId="303"/>
            <ac:spMk id="6" creationId="{6AADF139-13CD-9DC1-B17B-BF30B8ACCF00}"/>
          </ac:spMkLst>
        </pc:spChg>
        <pc:picChg chg="del">
          <ac:chgData name="Juan Sebastian Herrera Prieto" userId="S::jsherrera914@soy.sena.edu.co::ef11610f-3862-4e05-a817-05d4c3cf01c5" providerId="AD" clId="Web-{6FBF98A3-A9F0-6941-233E-362D9A7C2E0A}" dt="2023-10-02T00:09:24.224" v="15"/>
          <ac:picMkLst>
            <pc:docMk/>
            <pc:sldMk cId="863686729" sldId="303"/>
            <ac:picMk id="4" creationId="{2F2A7DC7-E95B-E7E8-D160-047AC73706A9}"/>
          </ac:picMkLst>
        </pc:picChg>
        <pc:picChg chg="add mod ord">
          <ac:chgData name="Juan Sebastian Herrera Prieto" userId="S::jsherrera914@soy.sena.edu.co::ef11610f-3862-4e05-a817-05d4c3cf01c5" providerId="AD" clId="Web-{6FBF98A3-A9F0-6941-233E-362D9A7C2E0A}" dt="2023-10-02T00:09:30.036" v="18" actId="14100"/>
          <ac:picMkLst>
            <pc:docMk/>
            <pc:sldMk cId="863686729" sldId="303"/>
            <ac:picMk id="7" creationId="{EB5793D9-84AA-5DB6-A084-C0F7F7120345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11:40.994" v="25" actId="1076"/>
        <pc:sldMkLst>
          <pc:docMk/>
          <pc:sldMk cId="2471312959" sldId="307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11:40.994" v="25" actId="1076"/>
          <ac:picMkLst>
            <pc:docMk/>
            <pc:sldMk cId="2471312959" sldId="307"/>
            <ac:picMk id="4" creationId="{1E2594B5-C0FC-A97D-C1A7-89FD05323CEE}"/>
          </ac:picMkLst>
        </pc:picChg>
        <pc:picChg chg="add del mod">
          <ac:chgData name="Juan Sebastian Herrera Prieto" userId="S::jsherrera914@soy.sena.edu.co::ef11610f-3862-4e05-a817-05d4c3cf01c5" providerId="AD" clId="Web-{6FBF98A3-A9F0-6941-233E-362D9A7C2E0A}" dt="2023-10-02T00:11:30.774" v="23"/>
          <ac:picMkLst>
            <pc:docMk/>
            <pc:sldMk cId="2471312959" sldId="307"/>
            <ac:picMk id="5" creationId="{AB7CB72A-B0CF-D5FA-963B-4A8B29A32F58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10:38.038" v="22" actId="1076"/>
          <ac:picMkLst>
            <pc:docMk/>
            <pc:sldMk cId="2471312959" sldId="307"/>
            <ac:picMk id="8" creationId="{DABC3EB1-2175-C4E3-7AD1-C7AEFF9178A6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20:52.964" v="37" actId="1076"/>
        <pc:sldMkLst>
          <pc:docMk/>
          <pc:sldMk cId="1911217763" sldId="308"/>
        </pc:sldMkLst>
        <pc:picChg chg="add del mod">
          <ac:chgData name="Juan Sebastian Herrera Prieto" userId="S::jsherrera914@soy.sena.edu.co::ef11610f-3862-4e05-a817-05d4c3cf01c5" providerId="AD" clId="Web-{6FBF98A3-A9F0-6941-233E-362D9A7C2E0A}" dt="2023-10-02T00:16:31.550" v="32"/>
          <ac:picMkLst>
            <pc:docMk/>
            <pc:sldMk cId="1911217763" sldId="308"/>
            <ac:picMk id="3" creationId="{A0714207-CE31-5B5F-40BC-5992D65367EF}"/>
          </ac:picMkLst>
        </pc:picChg>
        <pc:picChg chg="add del mod">
          <ac:chgData name="Juan Sebastian Herrera Prieto" userId="S::jsherrera914@soy.sena.edu.co::ef11610f-3862-4e05-a817-05d4c3cf01c5" providerId="AD" clId="Web-{6FBF98A3-A9F0-6941-233E-362D9A7C2E0A}" dt="2023-10-02T00:20:39.620" v="35"/>
          <ac:picMkLst>
            <pc:docMk/>
            <pc:sldMk cId="1911217763" sldId="308"/>
            <ac:picMk id="7" creationId="{190F3B79-669E-0D95-267E-96A7CE0FE3AC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11:54.244" v="26" actId="688"/>
          <ac:picMkLst>
            <pc:docMk/>
            <pc:sldMk cId="1911217763" sldId="308"/>
            <ac:picMk id="8" creationId="{906DFBDE-B3C1-3B22-DC31-98DF6BC78930}"/>
          </ac:picMkLst>
        </pc:picChg>
        <pc:picChg chg="add mod">
          <ac:chgData name="Juan Sebastian Herrera Prieto" userId="S::jsherrera914@soy.sena.edu.co::ef11610f-3862-4e05-a817-05d4c3cf01c5" providerId="AD" clId="Web-{6FBF98A3-A9F0-6941-233E-362D9A7C2E0A}" dt="2023-10-02T00:20:52.964" v="37" actId="1076"/>
          <ac:picMkLst>
            <pc:docMk/>
            <pc:sldMk cId="1911217763" sldId="308"/>
            <ac:picMk id="9" creationId="{AB6271B3-3EEA-F0F2-73B0-2491F05AB26D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29:49.434" v="49" actId="1076"/>
        <pc:sldMkLst>
          <pc:docMk/>
          <pc:sldMk cId="703985622" sldId="309"/>
        </pc:sldMkLst>
        <pc:picChg chg="add del mod modCrop">
          <ac:chgData name="Juan Sebastian Herrera Prieto" userId="S::jsherrera914@soy.sena.edu.co::ef11610f-3862-4e05-a817-05d4c3cf01c5" providerId="AD" clId="Web-{6FBF98A3-A9F0-6941-233E-362D9A7C2E0A}" dt="2023-10-02T00:29:29.840" v="47"/>
          <ac:picMkLst>
            <pc:docMk/>
            <pc:sldMk cId="703985622" sldId="309"/>
            <ac:picMk id="3" creationId="{498B40B1-5636-9F9A-EF7B-AED2F2B564F0}"/>
          </ac:picMkLst>
        </pc:picChg>
        <pc:picChg chg="add mod">
          <ac:chgData name="Juan Sebastian Herrera Prieto" userId="S::jsherrera914@soy.sena.edu.co::ef11610f-3862-4e05-a817-05d4c3cf01c5" providerId="AD" clId="Web-{6FBF98A3-A9F0-6941-233E-362D9A7C2E0A}" dt="2023-10-02T00:29:49.434" v="49" actId="1076"/>
          <ac:picMkLst>
            <pc:docMk/>
            <pc:sldMk cId="703985622" sldId="309"/>
            <ac:picMk id="7" creationId="{6956C48A-713D-B200-44A5-A319C2EBFC73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28:04.525" v="45" actId="688"/>
          <ac:picMkLst>
            <pc:docMk/>
            <pc:sldMk cId="703985622" sldId="309"/>
            <ac:picMk id="8" creationId="{B3085197-5005-4875-24D9-7580280BA4AE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34:06.708" v="53" actId="1076"/>
        <pc:sldMkLst>
          <pc:docMk/>
          <pc:sldMk cId="2072557193" sldId="310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34:06.708" v="53" actId="1076"/>
          <ac:picMkLst>
            <pc:docMk/>
            <pc:sldMk cId="2072557193" sldId="310"/>
            <ac:picMk id="3" creationId="{6E3F54BF-12B1-AEA1-B137-958DABBB6684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30:10.700" v="51" actId="688"/>
          <ac:picMkLst>
            <pc:docMk/>
            <pc:sldMk cId="2072557193" sldId="310"/>
            <ac:picMk id="8" creationId="{21EF0B57-6E8E-CCAF-5918-70AF0AEEE6A1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37:53.147" v="58" actId="1076"/>
        <pc:sldMkLst>
          <pc:docMk/>
          <pc:sldMk cId="2244974029" sldId="311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37:53.147" v="58" actId="1076"/>
          <ac:picMkLst>
            <pc:docMk/>
            <pc:sldMk cId="2244974029" sldId="311"/>
            <ac:picMk id="3" creationId="{0D27C233-98C2-6FE3-D4B1-DE3C62D11F1C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35:21.284" v="56" actId="1076"/>
          <ac:picMkLst>
            <pc:docMk/>
            <pc:sldMk cId="2244974029" sldId="311"/>
            <ac:picMk id="8" creationId="{CF399BE0-C88B-3CE0-15E3-3EA4B3B7923A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40:31.275" v="60" actId="1076"/>
        <pc:sldMkLst>
          <pc:docMk/>
          <pc:sldMk cId="1846140946" sldId="312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40:31.275" v="60" actId="1076"/>
          <ac:picMkLst>
            <pc:docMk/>
            <pc:sldMk cId="1846140946" sldId="312"/>
            <ac:picMk id="3" creationId="{F62F13E4-0C1D-9DB2-52B1-86EBE0722C45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45:55.334" v="66" actId="1076"/>
        <pc:sldMkLst>
          <pc:docMk/>
          <pc:sldMk cId="4137023326" sldId="313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45:55.334" v="66" actId="1076"/>
          <ac:picMkLst>
            <pc:docMk/>
            <pc:sldMk cId="4137023326" sldId="313"/>
            <ac:picMk id="3" creationId="{A1AF5FC2-9D8F-336D-06EE-BFBDF430B37C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42:04.590" v="62" actId="688"/>
          <ac:picMkLst>
            <pc:docMk/>
            <pc:sldMk cId="4137023326" sldId="313"/>
            <ac:picMk id="8" creationId="{4C09C147-7DA4-11C9-57E0-11FB70D8E174}"/>
          </ac:picMkLst>
        </pc:picChg>
      </pc:sldChg>
      <pc:sldChg chg="addSp delSp modSp">
        <pc:chgData name="Juan Sebastian Herrera Prieto" userId="S::jsherrera914@soy.sena.edu.co::ef11610f-3862-4e05-a817-05d4c3cf01c5" providerId="AD" clId="Web-{6FBF98A3-A9F0-6941-233E-362D9A7C2E0A}" dt="2023-10-02T00:52:02.143" v="81" actId="14100"/>
        <pc:sldMkLst>
          <pc:docMk/>
          <pc:sldMk cId="3260884789" sldId="321"/>
        </pc:sldMkLst>
        <pc:picChg chg="add del mod">
          <ac:chgData name="Juan Sebastian Herrera Prieto" userId="S::jsherrera914@soy.sena.edu.co::ef11610f-3862-4e05-a817-05d4c3cf01c5" providerId="AD" clId="Web-{6FBF98A3-A9F0-6941-233E-362D9A7C2E0A}" dt="2023-10-02T00:51:20.845" v="69"/>
          <ac:picMkLst>
            <pc:docMk/>
            <pc:sldMk cId="3260884789" sldId="321"/>
            <ac:picMk id="3" creationId="{6DC25113-8D9A-8664-D532-3215DD8320D9}"/>
          </ac:picMkLst>
        </pc:picChg>
        <pc:picChg chg="add mod">
          <ac:chgData name="Juan Sebastian Herrera Prieto" userId="S::jsherrera914@soy.sena.edu.co::ef11610f-3862-4e05-a817-05d4c3cf01c5" providerId="AD" clId="Web-{6FBF98A3-A9F0-6941-233E-362D9A7C2E0A}" dt="2023-10-02T00:51:32.829" v="75" actId="1076"/>
          <ac:picMkLst>
            <pc:docMk/>
            <pc:sldMk cId="3260884789" sldId="321"/>
            <ac:picMk id="4" creationId="{CF20115B-CEA1-ECD7-74BD-FADA1BC95FF4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51:57.127" v="80" actId="1076"/>
          <ac:picMkLst>
            <pc:docMk/>
            <pc:sldMk cId="3260884789" sldId="321"/>
            <ac:picMk id="6" creationId="{4937820D-CB82-467F-2430-9BD06D8CD521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52:02.143" v="81" actId="14100"/>
          <ac:picMkLst>
            <pc:docMk/>
            <pc:sldMk cId="3260884789" sldId="321"/>
            <ac:picMk id="8" creationId="{B6B93F6E-7741-DD56-4A8A-BB88422EE83C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56:20.587" v="85" actId="1076"/>
        <pc:sldMkLst>
          <pc:docMk/>
          <pc:sldMk cId="619890290" sldId="323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56:20.587" v="85" actId="1076"/>
          <ac:picMkLst>
            <pc:docMk/>
            <pc:sldMk cId="619890290" sldId="323"/>
            <ac:picMk id="3" creationId="{BFFD4B24-6D76-F876-B495-B6FDA1ECA132}"/>
          </ac:picMkLst>
        </pc:picChg>
        <pc:picChg chg="mod">
          <ac:chgData name="Juan Sebastian Herrera Prieto" userId="S::jsherrera914@soy.sena.edu.co::ef11610f-3862-4e05-a817-05d4c3cf01c5" providerId="AD" clId="Web-{6FBF98A3-A9F0-6941-233E-362D9A7C2E0A}" dt="2023-10-02T00:55:21.944" v="83" actId="14100"/>
          <ac:picMkLst>
            <pc:docMk/>
            <pc:sldMk cId="619890290" sldId="323"/>
            <ac:picMk id="8" creationId="{747D31B1-2537-4433-408B-296F2ABDD25B}"/>
          </ac:picMkLst>
        </pc:picChg>
      </pc:sldChg>
      <pc:sldChg chg="addSp modSp">
        <pc:chgData name="Juan Sebastian Herrera Prieto" userId="S::jsherrera914@soy.sena.edu.co::ef11610f-3862-4e05-a817-05d4c3cf01c5" providerId="AD" clId="Web-{6FBF98A3-A9F0-6941-233E-362D9A7C2E0A}" dt="2023-10-02T00:58:36.856" v="91" actId="1076"/>
        <pc:sldMkLst>
          <pc:docMk/>
          <pc:sldMk cId="4247994639" sldId="330"/>
        </pc:sldMkLst>
        <pc:picChg chg="add mod">
          <ac:chgData name="Juan Sebastian Herrera Prieto" userId="S::jsherrera914@soy.sena.edu.co::ef11610f-3862-4e05-a817-05d4c3cf01c5" providerId="AD" clId="Web-{6FBF98A3-A9F0-6941-233E-362D9A7C2E0A}" dt="2023-10-02T00:58:36.856" v="91" actId="1076"/>
          <ac:picMkLst>
            <pc:docMk/>
            <pc:sldMk cId="4247994639" sldId="330"/>
            <ac:picMk id="3" creationId="{6017E6AD-DCDE-7E1B-A6ED-9CEEDB87FDBA}"/>
          </ac:picMkLst>
        </pc:picChg>
        <pc:picChg chg="add mod">
          <ac:chgData name="Juan Sebastian Herrera Prieto" userId="S::jsherrera914@soy.sena.edu.co::ef11610f-3862-4e05-a817-05d4c3cf01c5" providerId="AD" clId="Web-{6FBF98A3-A9F0-6941-233E-362D9A7C2E0A}" dt="2023-10-02T00:58:35.371" v="90" actId="688"/>
          <ac:picMkLst>
            <pc:docMk/>
            <pc:sldMk cId="4247994639" sldId="330"/>
            <ac:picMk id="6" creationId="{951FF743-65F2-8D3F-09BA-44F638904139}"/>
          </ac:picMkLst>
        </pc:picChg>
      </pc:sldChg>
    </pc:docChg>
  </pc:docChgLst>
  <pc:docChgLst>
    <pc:chgData name="Maria Isabel Uribe Diaz" userId="S::miuribe93@soy.sena.edu.co::f874e721-cfe2-4208-953d-f23d4fbbc403" providerId="AD" clId="Web-{EFEF44E1-1AA4-B160-7422-1889BEA05864}"/>
    <pc:docChg chg="modSld sldOrd">
      <pc:chgData name="Maria Isabel Uribe Diaz" userId="S::miuribe93@soy.sena.edu.co::f874e721-cfe2-4208-953d-f23d4fbbc403" providerId="AD" clId="Web-{EFEF44E1-1AA4-B160-7422-1889BEA05864}" dt="2023-10-02T02:15:22.022" v="225"/>
      <pc:docMkLst>
        <pc:docMk/>
      </pc:docMkLst>
      <pc:sldChg chg="ord">
        <pc:chgData name="Maria Isabel Uribe Diaz" userId="S::miuribe93@soy.sena.edu.co::f874e721-cfe2-4208-953d-f23d4fbbc403" providerId="AD" clId="Web-{EFEF44E1-1AA4-B160-7422-1889BEA05864}" dt="2023-10-02T02:14:54.240" v="224"/>
        <pc:sldMkLst>
          <pc:docMk/>
          <pc:sldMk cId="4264323127" sldId="333"/>
        </pc:sldMkLst>
      </pc:sldChg>
      <pc:sldChg chg="ord">
        <pc:chgData name="Maria Isabel Uribe Diaz" userId="S::miuribe93@soy.sena.edu.co::f874e721-cfe2-4208-953d-f23d4fbbc403" providerId="AD" clId="Web-{EFEF44E1-1AA4-B160-7422-1889BEA05864}" dt="2023-10-02T02:14:28.115" v="223"/>
        <pc:sldMkLst>
          <pc:docMk/>
          <pc:sldMk cId="618732688" sldId="336"/>
        </pc:sldMkLst>
      </pc:sldChg>
      <pc:sldChg chg="modSp">
        <pc:chgData name="Maria Isabel Uribe Diaz" userId="S::miuribe93@soy.sena.edu.co::f874e721-cfe2-4208-953d-f23d4fbbc403" providerId="AD" clId="Web-{EFEF44E1-1AA4-B160-7422-1889BEA05864}" dt="2023-10-02T02:08:00.322" v="47" actId="20577"/>
        <pc:sldMkLst>
          <pc:docMk/>
          <pc:sldMk cId="3934700404" sldId="338"/>
        </pc:sldMkLst>
        <pc:spChg chg="mod">
          <ac:chgData name="Maria Isabel Uribe Diaz" userId="S::miuribe93@soy.sena.edu.co::f874e721-cfe2-4208-953d-f23d4fbbc403" providerId="AD" clId="Web-{EFEF44E1-1AA4-B160-7422-1889BEA05864}" dt="2023-10-02T02:08:00.322" v="47" actId="20577"/>
          <ac:spMkLst>
            <pc:docMk/>
            <pc:sldMk cId="3934700404" sldId="338"/>
            <ac:spMk id="3" creationId="{124DBE64-44BE-CE7F-0926-6ADE2F0B4C13}"/>
          </ac:spMkLst>
        </pc:spChg>
      </pc:sldChg>
      <pc:sldChg chg="modSp">
        <pc:chgData name="Maria Isabel Uribe Diaz" userId="S::miuribe93@soy.sena.edu.co::f874e721-cfe2-4208-953d-f23d4fbbc403" providerId="AD" clId="Web-{EFEF44E1-1AA4-B160-7422-1889BEA05864}" dt="2023-10-02T02:10:58.530" v="50" actId="1076"/>
        <pc:sldMkLst>
          <pc:docMk/>
          <pc:sldMk cId="3120288313" sldId="339"/>
        </pc:sldMkLst>
        <pc:picChg chg="mod">
          <ac:chgData name="Maria Isabel Uribe Diaz" userId="S::miuribe93@soy.sena.edu.co::f874e721-cfe2-4208-953d-f23d4fbbc403" providerId="AD" clId="Web-{EFEF44E1-1AA4-B160-7422-1889BEA05864}" dt="2023-10-02T02:10:58.530" v="50" actId="1076"/>
          <ac:picMkLst>
            <pc:docMk/>
            <pc:sldMk cId="3120288313" sldId="339"/>
            <ac:picMk id="2" creationId="{72936465-570A-E7D7-94DA-5AEED43AD551}"/>
          </ac:picMkLst>
        </pc:picChg>
      </pc:sldChg>
      <pc:sldChg chg="modSp ord">
        <pc:chgData name="Maria Isabel Uribe Diaz" userId="S::miuribe93@soy.sena.edu.co::f874e721-cfe2-4208-953d-f23d4fbbc403" providerId="AD" clId="Web-{EFEF44E1-1AA4-B160-7422-1889BEA05864}" dt="2023-10-02T02:15:22.022" v="225"/>
        <pc:sldMkLst>
          <pc:docMk/>
          <pc:sldMk cId="610329598" sldId="341"/>
        </pc:sldMkLst>
        <pc:spChg chg="mod">
          <ac:chgData name="Maria Isabel Uribe Diaz" userId="S::miuribe93@soy.sena.edu.co::f874e721-cfe2-4208-953d-f23d4fbbc403" providerId="AD" clId="Web-{EFEF44E1-1AA4-B160-7422-1889BEA05864}" dt="2023-10-02T02:13:22.863" v="210" actId="20577"/>
          <ac:spMkLst>
            <pc:docMk/>
            <pc:sldMk cId="610329598" sldId="341"/>
            <ac:spMk id="3" creationId="{124DBE64-44BE-CE7F-0926-6ADE2F0B4C13}"/>
          </ac:spMkLst>
        </pc:spChg>
        <pc:picChg chg="mod">
          <ac:chgData name="Maria Isabel Uribe Diaz" userId="S::miuribe93@soy.sena.edu.co::f874e721-cfe2-4208-953d-f23d4fbbc403" providerId="AD" clId="Web-{EFEF44E1-1AA4-B160-7422-1889BEA05864}" dt="2023-10-02T02:13:41.191" v="220" actId="14100"/>
          <ac:picMkLst>
            <pc:docMk/>
            <pc:sldMk cId="610329598" sldId="341"/>
            <ac:picMk id="2" creationId="{FD28CF0E-A6F5-CDAF-5BFE-0E93B987F6F7}"/>
          </ac:picMkLst>
        </pc:picChg>
      </pc:sldChg>
    </pc:docChg>
  </pc:docChgLst>
  <pc:docChgLst>
    <pc:chgData name="Sara Naidu Diaz Gonzalez" userId="S::sndiaz4@soy.sena.edu.co::94f02f45-69a4-4ff3-a3dc-fe0d52e2f980" providerId="AD" clId="Web-{A86440FF-98A6-52C9-3107-3A2175AE8985}"/>
    <pc:docChg chg="modSld">
      <pc:chgData name="Sara Naidu Diaz Gonzalez" userId="S::sndiaz4@soy.sena.edu.co::94f02f45-69a4-4ff3-a3dc-fe0d52e2f980" providerId="AD" clId="Web-{A86440FF-98A6-52C9-3107-3A2175AE8985}" dt="2023-10-06T02:33:12.985" v="2" actId="1076"/>
      <pc:docMkLst>
        <pc:docMk/>
      </pc:docMkLst>
      <pc:sldChg chg="modSp">
        <pc:chgData name="Sara Naidu Diaz Gonzalez" userId="S::sndiaz4@soy.sena.edu.co::94f02f45-69a4-4ff3-a3dc-fe0d52e2f980" providerId="AD" clId="Web-{A86440FF-98A6-52C9-3107-3A2175AE8985}" dt="2023-10-06T02:33:00.391" v="1" actId="14100"/>
        <pc:sldMkLst>
          <pc:docMk/>
          <pc:sldMk cId="610329598" sldId="341"/>
        </pc:sldMkLst>
        <pc:picChg chg="mod">
          <ac:chgData name="Sara Naidu Diaz Gonzalez" userId="S::sndiaz4@soy.sena.edu.co::94f02f45-69a4-4ff3-a3dc-fe0d52e2f980" providerId="AD" clId="Web-{A86440FF-98A6-52C9-3107-3A2175AE8985}" dt="2023-10-06T02:33:00.391" v="1" actId="14100"/>
          <ac:picMkLst>
            <pc:docMk/>
            <pc:sldMk cId="610329598" sldId="341"/>
            <ac:picMk id="2" creationId="{FD28CF0E-A6F5-CDAF-5BFE-0E93B987F6F7}"/>
          </ac:picMkLst>
        </pc:picChg>
      </pc:sldChg>
      <pc:sldChg chg="modSp">
        <pc:chgData name="Sara Naidu Diaz Gonzalez" userId="S::sndiaz4@soy.sena.edu.co::94f02f45-69a4-4ff3-a3dc-fe0d52e2f980" providerId="AD" clId="Web-{A86440FF-98A6-52C9-3107-3A2175AE8985}" dt="2023-10-06T02:33:12.985" v="2" actId="1076"/>
        <pc:sldMkLst>
          <pc:docMk/>
          <pc:sldMk cId="3028762759" sldId="344"/>
        </pc:sldMkLst>
        <pc:picChg chg="mod">
          <ac:chgData name="Sara Naidu Diaz Gonzalez" userId="S::sndiaz4@soy.sena.edu.co::94f02f45-69a4-4ff3-a3dc-fe0d52e2f980" providerId="AD" clId="Web-{A86440FF-98A6-52C9-3107-3A2175AE8985}" dt="2023-10-06T02:33:12.985" v="2" actId="1076"/>
          <ac:picMkLst>
            <pc:docMk/>
            <pc:sldMk cId="3028762759" sldId="344"/>
            <ac:picMk id="2" creationId="{B321E16D-B765-0F07-F181-57A3FCF97A8C}"/>
          </ac:picMkLst>
        </pc:picChg>
      </pc:sldChg>
    </pc:docChg>
  </pc:docChgLst>
  <pc:docChgLst>
    <pc:chgData name="Sara Naidu Diaz Gonzalez" userId="S::sndiaz4@soy.sena.edu.co::94f02f45-69a4-4ff3-a3dc-fe0d52e2f980" providerId="AD" clId="Web-{270E1658-CC2F-210E-729D-5C8384CDDD85}"/>
    <pc:docChg chg="addSld modSld">
      <pc:chgData name="Sara Naidu Diaz Gonzalez" userId="S::sndiaz4@soy.sena.edu.co::94f02f45-69a4-4ff3-a3dc-fe0d52e2f980" providerId="AD" clId="Web-{270E1658-CC2F-210E-729D-5C8384CDDD85}" dt="2023-09-30T15:12:27.104" v="48"/>
      <pc:docMkLst>
        <pc:docMk/>
      </pc:docMkLst>
      <pc:sldChg chg="addSp delSp modSp new">
        <pc:chgData name="Sara Naidu Diaz Gonzalez" userId="S::sndiaz4@soy.sena.edu.co::94f02f45-69a4-4ff3-a3dc-fe0d52e2f980" providerId="AD" clId="Web-{270E1658-CC2F-210E-729D-5C8384CDDD85}" dt="2023-09-30T14:35:20.494" v="16" actId="14100"/>
        <pc:sldMkLst>
          <pc:docMk/>
          <pc:sldMk cId="1070379556" sldId="272"/>
        </pc:sldMkLst>
        <pc:spChg chg="del">
          <ac:chgData name="Sara Naidu Diaz Gonzalez" userId="S::sndiaz4@soy.sena.edu.co::94f02f45-69a4-4ff3-a3dc-fe0d52e2f980" providerId="AD" clId="Web-{270E1658-CC2F-210E-729D-5C8384CDDD85}" dt="2023-09-30T14:35:14.228" v="14"/>
          <ac:spMkLst>
            <pc:docMk/>
            <pc:sldMk cId="1070379556" sldId="272"/>
            <ac:spMk id="2" creationId="{F861904B-6652-702C-6B61-6F639F168656}"/>
          </ac:spMkLst>
        </pc:spChg>
        <pc:spChg chg="del">
          <ac:chgData name="Sara Naidu Diaz Gonzalez" userId="S::sndiaz4@soy.sena.edu.co::94f02f45-69a4-4ff3-a3dc-fe0d52e2f980" providerId="AD" clId="Web-{270E1658-CC2F-210E-729D-5C8384CDDD85}" dt="2023-09-30T14:35:13.025" v="13"/>
          <ac:spMkLst>
            <pc:docMk/>
            <pc:sldMk cId="1070379556" sldId="272"/>
            <ac:spMk id="3" creationId="{34809A58-9A52-2052-936E-CA2FE7AC27E4}"/>
          </ac:spMkLst>
        </pc:spChg>
        <pc:picChg chg="add mod ord">
          <ac:chgData name="Sara Naidu Diaz Gonzalez" userId="S::sndiaz4@soy.sena.edu.co::94f02f45-69a4-4ff3-a3dc-fe0d52e2f980" providerId="AD" clId="Web-{270E1658-CC2F-210E-729D-5C8384CDDD85}" dt="2023-09-30T14:35:20.494" v="16" actId="14100"/>
          <ac:picMkLst>
            <pc:docMk/>
            <pc:sldMk cId="1070379556" sldId="272"/>
            <ac:picMk id="4" creationId="{4B72786D-00D1-37B3-EEB4-3B65DA408061}"/>
          </ac:picMkLst>
        </pc:picChg>
      </pc:sldChg>
      <pc:sldChg chg="addSp delSp modSp new">
        <pc:chgData name="Sara Naidu Diaz Gonzalez" userId="S::sndiaz4@soy.sena.edu.co::94f02f45-69a4-4ff3-a3dc-fe0d52e2f980" providerId="AD" clId="Web-{270E1658-CC2F-210E-729D-5C8384CDDD85}" dt="2023-09-30T14:35:48.339" v="26" actId="20577"/>
        <pc:sldMkLst>
          <pc:docMk/>
          <pc:sldMk cId="2125829151" sldId="273"/>
        </pc:sldMkLst>
        <pc:spChg chg="del">
          <ac:chgData name="Sara Naidu Diaz Gonzalez" userId="S::sndiaz4@soy.sena.edu.co::94f02f45-69a4-4ff3-a3dc-fe0d52e2f980" providerId="AD" clId="Web-{270E1658-CC2F-210E-729D-5C8384CDDD85}" dt="2023-09-30T14:35:34.823" v="17"/>
          <ac:spMkLst>
            <pc:docMk/>
            <pc:sldMk cId="2125829151" sldId="273"/>
            <ac:spMk id="2" creationId="{99BA35B1-FB5B-74C7-B76F-81E90B4CBDD9}"/>
          </ac:spMkLst>
        </pc:spChg>
        <pc:spChg chg="add mod">
          <ac:chgData name="Sara Naidu Diaz Gonzalez" userId="S::sndiaz4@soy.sena.edu.co::94f02f45-69a4-4ff3-a3dc-fe0d52e2f980" providerId="AD" clId="Web-{270E1658-CC2F-210E-729D-5C8384CDDD85}" dt="2023-09-30T14:35:48.339" v="26" actId="20577"/>
          <ac:spMkLst>
            <pc:docMk/>
            <pc:sldMk cId="2125829151" sldId="273"/>
            <ac:spMk id="4" creationId="{E295A978-B8B4-4052-7CC0-7DA581205E54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09:20.286" v="28"/>
        <pc:sldMkLst>
          <pc:docMk/>
          <pc:sldMk cId="3418838834" sldId="274"/>
        </pc:sldMkLst>
        <pc:spChg chg="del">
          <ac:chgData name="Sara Naidu Diaz Gonzalez" userId="S::sndiaz4@soy.sena.edu.co::94f02f45-69a4-4ff3-a3dc-fe0d52e2f980" providerId="AD" clId="Web-{270E1658-CC2F-210E-729D-5C8384CDDD85}" dt="2023-09-30T15:09:19.302" v="27"/>
          <ac:spMkLst>
            <pc:docMk/>
            <pc:sldMk cId="3418838834" sldId="274"/>
            <ac:spMk id="2" creationId="{B45EE3B4-4816-5B83-4CF3-8F2921603C83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09:20.286" v="28"/>
          <ac:spMkLst>
            <pc:docMk/>
            <pc:sldMk cId="3418838834" sldId="274"/>
            <ac:spMk id="5" creationId="{2E35A2A7-79FA-4E2F-FE34-4D73A05B8567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0:48.367" v="30"/>
        <pc:sldMkLst>
          <pc:docMk/>
          <pc:sldMk cId="1198317682" sldId="275"/>
        </pc:sldMkLst>
        <pc:spChg chg="del">
          <ac:chgData name="Sara Naidu Diaz Gonzalez" userId="S::sndiaz4@soy.sena.edu.co::94f02f45-69a4-4ff3-a3dc-fe0d52e2f980" providerId="AD" clId="Web-{270E1658-CC2F-210E-729D-5C8384CDDD85}" dt="2023-09-30T15:10:46.055" v="29"/>
          <ac:spMkLst>
            <pc:docMk/>
            <pc:sldMk cId="1198317682" sldId="275"/>
            <ac:spMk id="2" creationId="{90E8EB12-961F-CFC5-9741-6EFD123A4280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0:48.367" v="30"/>
          <ac:spMkLst>
            <pc:docMk/>
            <pc:sldMk cId="1198317682" sldId="275"/>
            <ac:spMk id="5" creationId="{4CE1E761-5C88-A14E-1FE6-826D5B98AF58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0:58.617" v="32"/>
        <pc:sldMkLst>
          <pc:docMk/>
          <pc:sldMk cId="3292337376" sldId="276"/>
        </pc:sldMkLst>
        <pc:spChg chg="del">
          <ac:chgData name="Sara Naidu Diaz Gonzalez" userId="S::sndiaz4@soy.sena.edu.co::94f02f45-69a4-4ff3-a3dc-fe0d52e2f980" providerId="AD" clId="Web-{270E1658-CC2F-210E-729D-5C8384CDDD85}" dt="2023-09-30T15:10:55.539" v="31"/>
          <ac:spMkLst>
            <pc:docMk/>
            <pc:sldMk cId="3292337376" sldId="276"/>
            <ac:spMk id="2" creationId="{5A4F54B0-D402-A7B6-BE8D-5AAAB2289862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0:58.617" v="32"/>
          <ac:spMkLst>
            <pc:docMk/>
            <pc:sldMk cId="3292337376" sldId="276"/>
            <ac:spMk id="5" creationId="{24EE1E9F-7FC5-7284-74D7-D2D58090D196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1:04.274" v="34"/>
        <pc:sldMkLst>
          <pc:docMk/>
          <pc:sldMk cId="2167037598" sldId="277"/>
        </pc:sldMkLst>
        <pc:spChg chg="del">
          <ac:chgData name="Sara Naidu Diaz Gonzalez" userId="S::sndiaz4@soy.sena.edu.co::94f02f45-69a4-4ff3-a3dc-fe0d52e2f980" providerId="AD" clId="Web-{270E1658-CC2F-210E-729D-5C8384CDDD85}" dt="2023-09-30T15:11:03.242" v="33"/>
          <ac:spMkLst>
            <pc:docMk/>
            <pc:sldMk cId="2167037598" sldId="277"/>
            <ac:spMk id="2" creationId="{C2FDA2BA-B9EF-CC0C-67F5-E93AAFF931BF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1:04.274" v="34"/>
          <ac:spMkLst>
            <pc:docMk/>
            <pc:sldMk cId="2167037598" sldId="277"/>
            <ac:spMk id="5" creationId="{FE45927B-5B60-1F4B-B035-159ACD54C64C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1:10.008" v="36"/>
        <pc:sldMkLst>
          <pc:docMk/>
          <pc:sldMk cId="1768211416" sldId="278"/>
        </pc:sldMkLst>
        <pc:spChg chg="del">
          <ac:chgData name="Sara Naidu Diaz Gonzalez" userId="S::sndiaz4@soy.sena.edu.co::94f02f45-69a4-4ff3-a3dc-fe0d52e2f980" providerId="AD" clId="Web-{270E1658-CC2F-210E-729D-5C8384CDDD85}" dt="2023-09-30T15:11:08.868" v="35"/>
          <ac:spMkLst>
            <pc:docMk/>
            <pc:sldMk cId="1768211416" sldId="278"/>
            <ac:spMk id="2" creationId="{3409A4E8-979C-7CDA-95C0-750E74B20D19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1:10.008" v="36"/>
          <ac:spMkLst>
            <pc:docMk/>
            <pc:sldMk cId="1768211416" sldId="278"/>
            <ac:spMk id="5" creationId="{9E5FF70F-1197-9821-9B19-E8241A67420C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1:44.212" v="38"/>
        <pc:sldMkLst>
          <pc:docMk/>
          <pc:sldMk cId="2706681744" sldId="279"/>
        </pc:sldMkLst>
        <pc:spChg chg="del">
          <ac:chgData name="Sara Naidu Diaz Gonzalez" userId="S::sndiaz4@soy.sena.edu.co::94f02f45-69a4-4ff3-a3dc-fe0d52e2f980" providerId="AD" clId="Web-{270E1658-CC2F-210E-729D-5C8384CDDD85}" dt="2023-09-30T15:11:43.321" v="37"/>
          <ac:spMkLst>
            <pc:docMk/>
            <pc:sldMk cId="2706681744" sldId="279"/>
            <ac:spMk id="2" creationId="{910253F4-8A8B-6113-9673-A1916731EDCC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1:44.212" v="38"/>
          <ac:spMkLst>
            <pc:docMk/>
            <pc:sldMk cId="2706681744" sldId="279"/>
            <ac:spMk id="5" creationId="{16C2C350-F953-EF67-02CE-7D0427C0CF8C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1:47.634" v="40"/>
        <pc:sldMkLst>
          <pc:docMk/>
          <pc:sldMk cId="2002928302" sldId="280"/>
        </pc:sldMkLst>
        <pc:spChg chg="del">
          <ac:chgData name="Sara Naidu Diaz Gonzalez" userId="S::sndiaz4@soy.sena.edu.co::94f02f45-69a4-4ff3-a3dc-fe0d52e2f980" providerId="AD" clId="Web-{270E1658-CC2F-210E-729D-5C8384CDDD85}" dt="2023-09-30T15:11:46.697" v="39"/>
          <ac:spMkLst>
            <pc:docMk/>
            <pc:sldMk cId="2002928302" sldId="280"/>
            <ac:spMk id="2" creationId="{BAB9F87B-8807-6566-2524-F67B9726663B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1:47.634" v="40"/>
          <ac:spMkLst>
            <pc:docMk/>
            <pc:sldMk cId="2002928302" sldId="280"/>
            <ac:spMk id="5" creationId="{3449171E-443B-3D31-4044-C97276667825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1:53.509" v="42"/>
        <pc:sldMkLst>
          <pc:docMk/>
          <pc:sldMk cId="1665997691" sldId="281"/>
        </pc:sldMkLst>
        <pc:spChg chg="del">
          <ac:chgData name="Sara Naidu Diaz Gonzalez" userId="S::sndiaz4@soy.sena.edu.co::94f02f45-69a4-4ff3-a3dc-fe0d52e2f980" providerId="AD" clId="Web-{270E1658-CC2F-210E-729D-5C8384CDDD85}" dt="2023-09-30T15:11:52.165" v="41"/>
          <ac:spMkLst>
            <pc:docMk/>
            <pc:sldMk cId="1665997691" sldId="281"/>
            <ac:spMk id="2" creationId="{7BD9F0D4-9616-3E26-869B-022DFD1C1878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1:53.509" v="42"/>
          <ac:spMkLst>
            <pc:docMk/>
            <pc:sldMk cId="1665997691" sldId="281"/>
            <ac:spMk id="5" creationId="{10550062-0559-FEE9-0794-E6EF96128391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2:17.463" v="44"/>
        <pc:sldMkLst>
          <pc:docMk/>
          <pc:sldMk cId="1627049820" sldId="282"/>
        </pc:sldMkLst>
        <pc:spChg chg="del">
          <ac:chgData name="Sara Naidu Diaz Gonzalez" userId="S::sndiaz4@soy.sena.edu.co::94f02f45-69a4-4ff3-a3dc-fe0d52e2f980" providerId="AD" clId="Web-{270E1658-CC2F-210E-729D-5C8384CDDD85}" dt="2023-09-30T15:12:16.572" v="43"/>
          <ac:spMkLst>
            <pc:docMk/>
            <pc:sldMk cId="1627049820" sldId="282"/>
            <ac:spMk id="2" creationId="{8E9EB8B3-9671-B781-4CC3-4A1ABAC24DC6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2:17.463" v="44"/>
          <ac:spMkLst>
            <pc:docMk/>
            <pc:sldMk cId="1627049820" sldId="282"/>
            <ac:spMk id="5" creationId="{68CFE674-62D4-39FD-70E4-D0E545CF181F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2:21.150" v="46"/>
        <pc:sldMkLst>
          <pc:docMk/>
          <pc:sldMk cId="1858392270" sldId="283"/>
        </pc:sldMkLst>
        <pc:spChg chg="del">
          <ac:chgData name="Sara Naidu Diaz Gonzalez" userId="S::sndiaz4@soy.sena.edu.co::94f02f45-69a4-4ff3-a3dc-fe0d52e2f980" providerId="AD" clId="Web-{270E1658-CC2F-210E-729D-5C8384CDDD85}" dt="2023-09-30T15:12:20.260" v="45"/>
          <ac:spMkLst>
            <pc:docMk/>
            <pc:sldMk cId="1858392270" sldId="283"/>
            <ac:spMk id="2" creationId="{D07A93FF-EFA7-AE88-3A10-B2A8717BBF92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2:21.150" v="46"/>
          <ac:spMkLst>
            <pc:docMk/>
            <pc:sldMk cId="1858392270" sldId="283"/>
            <ac:spMk id="5" creationId="{1127A3FB-EB57-373E-937B-D9FA3EE6091F}"/>
          </ac:spMkLst>
        </pc:spChg>
      </pc:sldChg>
      <pc:sldChg chg="addSp delSp new">
        <pc:chgData name="Sara Naidu Diaz Gonzalez" userId="S::sndiaz4@soy.sena.edu.co::94f02f45-69a4-4ff3-a3dc-fe0d52e2f980" providerId="AD" clId="Web-{270E1658-CC2F-210E-729D-5C8384CDDD85}" dt="2023-09-30T15:12:27.104" v="48"/>
        <pc:sldMkLst>
          <pc:docMk/>
          <pc:sldMk cId="4152965782" sldId="284"/>
        </pc:sldMkLst>
        <pc:spChg chg="del">
          <ac:chgData name="Sara Naidu Diaz Gonzalez" userId="S::sndiaz4@soy.sena.edu.co::94f02f45-69a4-4ff3-a3dc-fe0d52e2f980" providerId="AD" clId="Web-{270E1658-CC2F-210E-729D-5C8384CDDD85}" dt="2023-09-30T15:12:26.260" v="47"/>
          <ac:spMkLst>
            <pc:docMk/>
            <pc:sldMk cId="4152965782" sldId="284"/>
            <ac:spMk id="2" creationId="{4C63CFF6-BD7E-6317-EA33-E70EE35F317B}"/>
          </ac:spMkLst>
        </pc:spChg>
        <pc:spChg chg="add">
          <ac:chgData name="Sara Naidu Diaz Gonzalez" userId="S::sndiaz4@soy.sena.edu.co::94f02f45-69a4-4ff3-a3dc-fe0d52e2f980" providerId="AD" clId="Web-{270E1658-CC2F-210E-729D-5C8384CDDD85}" dt="2023-09-30T15:12:27.104" v="48"/>
          <ac:spMkLst>
            <pc:docMk/>
            <pc:sldMk cId="4152965782" sldId="284"/>
            <ac:spMk id="5" creationId="{F32034BF-402D-596D-0E21-DC290CFB6F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6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36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0890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52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22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16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7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3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68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45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1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6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5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4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7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0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2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tbootstrap.com/docs/4.0/components/card/" TargetMode="External"/><Relationship Id="rId5" Type="http://schemas.openxmlformats.org/officeDocument/2006/relationships/hyperlink" Target="https://getbootstrap.esdocu.com/docs/5.1/components/buttons/" TargetMode="External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etbootstrap.com/docs/4.1/components/navbar/" TargetMode="External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docs/4.0/components/carousel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etbootstrap.com/docs/4.0/components/carousel/" TargetMode="External"/><Relationship Id="rId4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docs/4.0/components/moda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1385" y="755099"/>
            <a:ext cx="7401298" cy="4543820"/>
          </a:xfrm>
        </p:spPr>
        <p:txBody>
          <a:bodyPr anchor="b">
            <a:normAutofit/>
          </a:bodyPr>
          <a:lstStyle/>
          <a:p>
            <a:pPr algn="ctr"/>
            <a:r>
              <a:rPr lang="en-US" sz="5400" cap="all">
                <a:solidFill>
                  <a:schemeClr val="tx2">
                    <a:lumMod val="90000"/>
                    <a:lumOff val="10000"/>
                  </a:schemeClr>
                </a:solidFill>
                <a:latin typeface="Goudy Old Style"/>
              </a:rPr>
              <a:t>FENIX TECHNOLOGY</a:t>
            </a:r>
            <a:br>
              <a:rPr lang="en-US" sz="5400" cap="all">
                <a:solidFill>
                  <a:schemeClr val="tx2">
                    <a:lumMod val="90000"/>
                    <a:lumOff val="10000"/>
                  </a:schemeClr>
                </a:solidFill>
                <a:latin typeface="Goudy Old Style"/>
              </a:rPr>
            </a:br>
            <a:r>
              <a:rPr lang="en-US" sz="5400" cap="all" err="1">
                <a:solidFill>
                  <a:schemeClr val="tx2">
                    <a:lumMod val="90000"/>
                    <a:lumOff val="10000"/>
                  </a:schemeClr>
                </a:solidFill>
                <a:latin typeface="Goudy Old Style"/>
              </a:rPr>
              <a:t>SENTENCIAS</a:t>
            </a:r>
            <a:r>
              <a:rPr lang="en-US" sz="5400" cap="all">
                <a:solidFill>
                  <a:schemeClr val="tx2">
                    <a:lumMod val="90000"/>
                    <a:lumOff val="10000"/>
                  </a:schemeClr>
                </a:solidFill>
                <a:latin typeface="Goudy Old Style"/>
              </a:rPr>
              <a:t> DDL Y DML </a:t>
            </a:r>
            <a:endParaRPr lang="es-ES" sz="5400">
              <a:solidFill>
                <a:schemeClr val="tx2">
                  <a:lumMod val="90000"/>
                  <a:lumOff val="10000"/>
                </a:schemeClr>
              </a:solidFill>
              <a:latin typeface="Goudy Old Style"/>
            </a:endParaRPr>
          </a:p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97118" y="4779782"/>
            <a:ext cx="6797450" cy="18603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20000"/>
              </a:lnSpc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SARA NAIDU DIAZ GONZALEZ</a:t>
            </a:r>
          </a:p>
          <a:p>
            <a:pPr marL="285750" indent="-228600">
              <a:lnSpc>
                <a:spcPct val="120000"/>
              </a:lnSpc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MARIA ISABEL URIBE DIAZ</a:t>
            </a:r>
          </a:p>
          <a:p>
            <a:pPr marL="285750" indent="-285750">
              <a:lnSpc>
                <a:spcPct val="120000"/>
              </a:lnSpc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JUAN SEBASTIAN HERRERA  PRIETO </a:t>
            </a:r>
          </a:p>
          <a:p>
            <a:pPr marL="285750" indent="-228600">
              <a:lnSpc>
                <a:spcPct val="120000"/>
              </a:lnSpc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CRISTIAN ANDRES CASTE</a:t>
            </a:r>
            <a:r>
              <a:rPr lang="en-US" sz="1800">
                <a:solidFill>
                  <a:srgbClr val="FFFFFF"/>
                </a:solidFill>
                <a:latin typeface="Arial"/>
                <a:cs typeface="Arial"/>
              </a:rPr>
              <a:t>LLANOS</a:t>
            </a:r>
          </a:p>
          <a:p>
            <a:endParaRPr lang="es-ES"/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F9989"/>
          </a:solidFill>
          <a:ln w="38100" cap="rnd">
            <a:solidFill>
              <a:srgbClr val="BF998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" descr="Una red de puntos conectados">
            <a:extLst>
              <a:ext uri="{FF2B5EF4-FFF2-40B4-BE49-F238E27FC236}">
                <a16:creationId xmlns:a16="http://schemas.microsoft.com/office/drawing/2014/main" id="{6C04C93E-65C5-3382-8AF3-40E31F4E5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4" r="22500" b="-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593FE32E-FA46-85CB-5958-08D127E3E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506" y="2252961"/>
            <a:ext cx="5242024" cy="1460322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5FF70F-1197-9821-9B19-E8241A67420C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A66EF07F-7E4F-C183-EF15-F2940B60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7" y="3965728"/>
            <a:ext cx="4911848" cy="271737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5C3F3F8-E103-B647-7120-B3EBEB4AB307}"/>
              </a:ext>
            </a:extLst>
          </p:cNvPr>
          <p:cNvCxnSpPr/>
          <p:nvPr/>
        </p:nvCxnSpPr>
        <p:spPr>
          <a:xfrm flipH="1">
            <a:off x="3634597" y="2756140"/>
            <a:ext cx="3197523" cy="24240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1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0CA9BA9-E05C-4F23-A854-033EE35FC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9570" y="2318399"/>
            <a:ext cx="5514256" cy="1417966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6C2C350-F953-EF67-02CE-7D0427C0CF8C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031138C-1902-79ED-FD36-64F42D80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2" y="3736723"/>
            <a:ext cx="5016470" cy="286919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20BB241-5870-AA82-1EDD-532816F89668}"/>
              </a:ext>
            </a:extLst>
          </p:cNvPr>
          <p:cNvCxnSpPr/>
          <p:nvPr/>
        </p:nvCxnSpPr>
        <p:spPr>
          <a:xfrm flipH="1">
            <a:off x="3634597" y="2971800"/>
            <a:ext cx="2737448" cy="2208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8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D540A39-DB2B-2EDD-3884-0E9263DD4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030" y="2177863"/>
            <a:ext cx="5548402" cy="1652137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49171E-443B-3D31-4044-C97276667825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235A6793-7637-3E8D-C681-7F8408486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1" r="3125" b="13761"/>
          <a:stretch/>
        </p:blipFill>
        <p:spPr>
          <a:xfrm>
            <a:off x="560021" y="3773428"/>
            <a:ext cx="4565876" cy="2704032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79CD222-A356-A8F7-5FBD-C2A89515F183}"/>
              </a:ext>
            </a:extLst>
          </p:cNvPr>
          <p:cNvCxnSpPr/>
          <p:nvPr/>
        </p:nvCxnSpPr>
        <p:spPr>
          <a:xfrm flipH="1">
            <a:off x="3634597" y="2971800"/>
            <a:ext cx="2737448" cy="2208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2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3211AA2-96AD-96EF-6D81-73E3A5E93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405" y="2007848"/>
            <a:ext cx="6216414" cy="1416050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0550062-0559-FEE9-0794-E6EF96128391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2D0F8BA-D704-D53D-0216-9B976A3B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" y="4082380"/>
            <a:ext cx="4890944" cy="264524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DB65EEF-6E8A-20AF-B15C-950815D1900C}"/>
              </a:ext>
            </a:extLst>
          </p:cNvPr>
          <p:cNvCxnSpPr/>
          <p:nvPr/>
        </p:nvCxnSpPr>
        <p:spPr>
          <a:xfrm flipH="1">
            <a:off x="3634597" y="2871159"/>
            <a:ext cx="3068127" cy="23090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9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F7CBC863-958C-3BC1-1BA0-AC885D493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6054" y="2313906"/>
            <a:ext cx="5785628" cy="1513216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8CFE674-62D4-39FD-70E4-D0E545CF181F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774F539-34C5-3517-9FDE-37723513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89" y="4443054"/>
            <a:ext cx="3178474" cy="212695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AE819EC-1996-1E68-87B2-07F0F11D01B1}"/>
              </a:ext>
            </a:extLst>
          </p:cNvPr>
          <p:cNvCxnSpPr/>
          <p:nvPr/>
        </p:nvCxnSpPr>
        <p:spPr>
          <a:xfrm flipH="1">
            <a:off x="3634597" y="3273724"/>
            <a:ext cx="2133599" cy="19064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4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3C68446-336C-E23C-C727-24DE85845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98" y="2170672"/>
            <a:ext cx="5217543" cy="1785308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27A3FB-EB57-373E-937B-D9FA3EE6091F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180D7E4B-A008-8047-6A7A-7DA8462A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9" y="4209152"/>
            <a:ext cx="3726970" cy="250848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8074847-1583-B564-694A-46D0280A30F5}"/>
              </a:ext>
            </a:extLst>
          </p:cNvPr>
          <p:cNvCxnSpPr/>
          <p:nvPr/>
        </p:nvCxnSpPr>
        <p:spPr>
          <a:xfrm flipH="1">
            <a:off x="3663351" y="3129950"/>
            <a:ext cx="2363638" cy="20502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9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5EA6FCF9-061C-0E8F-88AE-93AA8AD8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390" y="2222790"/>
            <a:ext cx="6604239" cy="1364770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32034BF-402D-596D-0E21-DC290CFB6F1D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C237C669-9478-8594-05C6-BE1478B2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" y="4553669"/>
            <a:ext cx="5078981" cy="212137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376B8DA-BCBC-8B05-DF42-D489DF74D3E4}"/>
              </a:ext>
            </a:extLst>
          </p:cNvPr>
          <p:cNvCxnSpPr/>
          <p:nvPr/>
        </p:nvCxnSpPr>
        <p:spPr>
          <a:xfrm flipH="1">
            <a:off x="3634597" y="3475007"/>
            <a:ext cx="1975448" cy="17051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96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3C822-F6C6-A750-AA6E-CAAC3E03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CF9D6FB-9CBE-2119-7121-DF0CC52E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376" y="2218836"/>
            <a:ext cx="5657850" cy="1200150"/>
          </a:xfrm>
        </p:spPr>
      </p:pic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816AFE93-341A-FFE4-E3B6-28019D94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39" y="4434337"/>
            <a:ext cx="3806046" cy="210125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AF0F33-9229-E733-A2F3-C363F03E5050}"/>
              </a:ext>
            </a:extLst>
          </p:cNvPr>
          <p:cNvCxnSpPr/>
          <p:nvPr/>
        </p:nvCxnSpPr>
        <p:spPr>
          <a:xfrm flipH="1">
            <a:off x="3634597" y="3072441"/>
            <a:ext cx="2478656" cy="2107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0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7B064-5BE0-9DDA-5CFE-B9FE2460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2DF2CF3-ABBF-14A5-07E8-8FB55804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012" y="2266730"/>
            <a:ext cx="4490767" cy="1449416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AA7FCEE-A14D-9993-0C96-DF7AAB25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1" y="4266481"/>
            <a:ext cx="3907945" cy="232194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F2C8820-A3A4-4499-1FA5-D4D13E4CBB7F}"/>
              </a:ext>
            </a:extLst>
          </p:cNvPr>
          <p:cNvCxnSpPr/>
          <p:nvPr/>
        </p:nvCxnSpPr>
        <p:spPr>
          <a:xfrm flipH="1">
            <a:off x="3763993" y="2971800"/>
            <a:ext cx="2608052" cy="20933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820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35DDE-A89D-5063-0942-416A52B8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6721B9E-9E9D-0565-F322-980A76B6E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5042" y="2187655"/>
            <a:ext cx="6991350" cy="1952625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186F06-03E2-8D8E-EBC5-16B1949C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0" y="4484569"/>
            <a:ext cx="2852108" cy="247524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98410A3-40EF-A32D-9125-17811DE29329}"/>
              </a:ext>
            </a:extLst>
          </p:cNvPr>
          <p:cNvCxnSpPr/>
          <p:nvPr/>
        </p:nvCxnSpPr>
        <p:spPr>
          <a:xfrm flipH="1">
            <a:off x="3174521" y="3288102"/>
            <a:ext cx="2737448" cy="2208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6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930C1FB4-AA13-530D-E444-672BBDDD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4" b="143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11B6FA-68E3-64B7-416B-D8163102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es-ES" sz="6100" cap="all">
                <a:solidFill>
                  <a:schemeClr val="bg1"/>
                </a:solidFill>
                <a:ea typeface="+mj-lt"/>
                <a:cs typeface="+mj-lt"/>
              </a:rPr>
              <a:t>OBJETIVO GENERAL</a:t>
            </a:r>
            <a:endParaRPr lang="es-ES" sz="6100">
              <a:solidFill>
                <a:schemeClr val="bg1"/>
              </a:solidFill>
            </a:endParaRPr>
          </a:p>
        </p:txBody>
      </p:sp>
      <p:sp>
        <p:nvSpPr>
          <p:cNvPr id="18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901D5-19BD-D4F6-77AB-CFC58CF9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600">
                <a:latin typeface="Arial"/>
                <a:cs typeface="Arial"/>
              </a:rPr>
              <a:t>Implementar un sistema de control de inventario efectivo que permita a la empresa llevar un registro adecuado de su mercancía de manera eficiente, realizar pedidos de manera oportuna y asegurarse de que los niveles de stock sean adecuados para satisfacer la demanda del cliente y evitar la pérdida de ventas y costos innecesarios.  </a:t>
            </a:r>
            <a:endParaRPr lang="en-US"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19433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92828-D88B-AD96-EC4A-EACAE518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F506E3D-FFAD-41A2-516E-20F20821A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231" y="1902175"/>
            <a:ext cx="5855538" cy="1617812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B084F6-4774-35CF-9CFF-10512B3C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1" y="4093144"/>
            <a:ext cx="3942810" cy="199288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168688D-5849-37EE-14AE-AE2F627983BC}"/>
              </a:ext>
            </a:extLst>
          </p:cNvPr>
          <p:cNvCxnSpPr/>
          <p:nvPr/>
        </p:nvCxnSpPr>
        <p:spPr>
          <a:xfrm flipH="1">
            <a:off x="4137805" y="3101196"/>
            <a:ext cx="2737448" cy="2208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2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56264-D7EA-7B36-BA7A-CFBCBE44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8477757-CE08-0BF9-D51B-F4A15437C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5748" y="2074075"/>
            <a:ext cx="7279974" cy="1705334"/>
          </a:xfr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1716EF55-3DAF-CCCF-81F0-B5362628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2" y="4620434"/>
            <a:ext cx="3932027" cy="187282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7F1A186-1687-F056-D53F-3C642DEE53A0}"/>
              </a:ext>
            </a:extLst>
          </p:cNvPr>
          <p:cNvCxnSpPr/>
          <p:nvPr/>
        </p:nvCxnSpPr>
        <p:spPr>
          <a:xfrm flipH="1">
            <a:off x="3620220" y="3575649"/>
            <a:ext cx="1889184" cy="1604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4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87C6F-F7CF-65B1-AE0E-B0D49EC4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cap="all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FFC83B2-16BC-AFB3-9E04-292F09A41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28" y="1941867"/>
            <a:ext cx="5258623" cy="2259071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34E6414-91D3-618B-7512-59DEAD6D7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39" y="3794283"/>
            <a:ext cx="4742819" cy="2804844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0DC08AB5-3C66-312A-46F6-C22BCA21B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40000">
            <a:off x="4819808" y="4454716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B7F05-F0D2-B854-E4DD-0FC80702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TABLAS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4FEE1A7-FA2F-C3DA-12B6-02F45DB77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83" y="1934164"/>
            <a:ext cx="5125037" cy="2453216"/>
          </a:xfr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B7371A6-7709-9F0A-33FD-B37C4020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843" y="2955925"/>
            <a:ext cx="3132180" cy="3642347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748F4525-ECD7-3A38-7B89-BB650AFC6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20000">
            <a:off x="5553585" y="4012568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6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3E9B5-D171-AC43-5E95-8504FB32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>
                <a:ea typeface="+mj-lt"/>
                <a:cs typeface="+mj-lt"/>
              </a:rPr>
              <a:t>CONSTRUCCIÓN DE LA BASE DE DATOS USANDO SENTENCIAS DDL- TABLAS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5A4C73D-5E5E-CAEB-572C-AFB4A74C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15" y="2211108"/>
            <a:ext cx="7534275" cy="1790700"/>
          </a:xfr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D18DE48-642E-1BA0-17CD-0014767D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98" y="3817459"/>
            <a:ext cx="3773517" cy="3047460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B892568D-C87E-650D-2108-AC0B9029F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5920474" y="4106642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CC242-2BDC-B5AC-E8F2-670DB448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TABLAS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0893634-1899-A454-BAEB-9EBE3F0EA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009" y="2610170"/>
            <a:ext cx="5114925" cy="2200275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BD7F59E-491A-BB54-4D23-CD6683E8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980" y="2975304"/>
            <a:ext cx="3433852" cy="3667843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08D61F7F-72BE-B3B2-E8C7-6FA48DC3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00000">
            <a:off x="5995733" y="4586419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431D2-E9FF-AB9A-9FA0-55549DFD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TABLAS</a:t>
            </a:r>
          </a:p>
          <a:p>
            <a:endParaRPr lang="es-MX"/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149616B-FAD4-E324-7F26-B40AD05C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28" y="2961107"/>
            <a:ext cx="3222684" cy="3437446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1459A2F-B6FA-9311-0305-527DA454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943" y="2134196"/>
            <a:ext cx="4497510" cy="2687469"/>
          </a:xfr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D3BA7E47-6783-D548-79D0-9A2597B26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0000">
            <a:off x="4800992" y="4548790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4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AB7F2-79FC-C7E5-9F9B-2F12D1CD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TABLAS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DF74487-4074-C103-B621-927873B9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34" y="1909920"/>
            <a:ext cx="6292026" cy="2033999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12936E4-8239-B0E8-8144-0F7A4F9E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79" y="3603807"/>
            <a:ext cx="3791372" cy="2667148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466CC1CD-4271-A459-D8E6-C3D9637B8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80000">
            <a:off x="5591215" y="4445308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4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BB458-DA4D-EC20-F308-CE227F2B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TABLAS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9BFE72C-CBDA-F2A2-38FD-A3FBC6AE1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62" y="2004584"/>
            <a:ext cx="5004858" cy="2155825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F36EDE2-0CFE-6A63-4B47-E556DC9F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26" y="3423968"/>
            <a:ext cx="3050875" cy="2411083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9050B714-FB20-F63E-DE6C-E33047D54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0000">
            <a:off x="5308993" y="4021975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1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0CE10-034C-166F-C1AC-18F0A169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89" y="910152"/>
            <a:ext cx="1103141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 sz="4000">
                <a:latin typeface="Segoe UI"/>
                <a:cs typeface="Segoe UI"/>
              </a:rPr>
              <a:t>CONSTRUCCIÓN DE LA BASE DE DATOS USANDO SENTENCIAS DDL- TABLAS</a:t>
            </a:r>
            <a:endParaRPr lang="en-US" sz="4000">
              <a:latin typeface="Segoe UI"/>
              <a:cs typeface="Segoe UI"/>
            </a:endParaRPr>
          </a:p>
          <a:p>
            <a:endParaRPr lang="es-MX" sz="4900">
              <a:latin typeface="Segoe UI"/>
              <a:cs typeface="Segoe UI"/>
            </a:endParaRP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44281A7-EAA3-373B-2F2C-6F3ACA80B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772" y="2111006"/>
            <a:ext cx="7991475" cy="1962150"/>
          </a:xfr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F5FAAD9-515D-FB66-A392-59EEBC72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564" y="2951851"/>
            <a:ext cx="3413364" cy="3556599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67039C53-1404-16AB-70F4-A2C804075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0000">
            <a:off x="6908252" y="4087827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8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44743-1C07-C3D1-BA86-46D0CE6D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2553" y="839865"/>
            <a:ext cx="12519904" cy="19545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b="1" cap="all"/>
              <a:t>ENTREGABLES </a:t>
            </a:r>
            <a:endParaRPr lang="en-US" sz="5600"/>
          </a:p>
          <a:p>
            <a:pPr algn="ctr">
              <a:lnSpc>
                <a:spcPct val="90000"/>
              </a:lnSpc>
            </a:pPr>
            <a:endParaRPr lang="en-US" sz="5600"/>
          </a:p>
        </p:txBody>
      </p:sp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203E02B-80DF-7DA7-8E0B-80BAFB57D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0904"/>
            <a:ext cx="11548872" cy="25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99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89950-A118-6E04-C241-CE59E858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02" y="85230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>
                <a:latin typeface="The Serif Hand Black"/>
                <a:cs typeface="Segoe UI"/>
              </a:rPr>
              <a:t>CONSTRUCCIÓN DE LA BASE DE DATOS USANDO SENTENCIAS DDL- TABLAS</a:t>
            </a:r>
          </a:p>
          <a:p>
            <a:endParaRPr lang="es-MX">
              <a:latin typeface="The Serif Hand Black"/>
              <a:cs typeface="Segoe UI"/>
            </a:endParaRP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98173BE-C1D9-A30B-46D4-2C923C58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13" y="2177592"/>
            <a:ext cx="3933825" cy="1800225"/>
          </a:xfr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BB5DF93-C6EA-E150-795C-7E3565F3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73" y="3222775"/>
            <a:ext cx="3825994" cy="2784714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9BE81B9C-193A-F1C7-7F59-20EBC3C95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0000">
            <a:off x="4829215" y="3570419"/>
            <a:ext cx="2135522" cy="6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9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20617-651D-139D-EE83-02BD5E3A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954" y="892663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>
                <a:latin typeface="The Serif Hand Black"/>
                <a:cs typeface="Segoe UI"/>
              </a:rPr>
              <a:t>CONSTRUCCIÓN DE LA BASE DE DATOS USANDO SENTENCIAS DDL- TABLAS</a:t>
            </a:r>
          </a:p>
          <a:p>
            <a:endParaRPr lang="es-MX">
              <a:latin typeface="The Serif Hand Black"/>
              <a:cs typeface="Segoe UI"/>
            </a:endParaRPr>
          </a:p>
          <a:p>
            <a:endParaRPr lang="es-MX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65BD403-23D1-E369-58C3-F0EEE91DF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72" y="2087193"/>
            <a:ext cx="7267575" cy="2009775"/>
          </a:xfr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4934FD5-F839-0EA9-35B7-19A25F8A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87" y="3247396"/>
            <a:ext cx="4065737" cy="3382453"/>
          </a:xfrm>
          <a:prstGeom prst="rect">
            <a:avLst/>
          </a:prstGeo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68EE8001-A2EA-8C00-36DC-FEC6E028C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000">
            <a:off x="5976919" y="4417086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015ED-7583-8CED-39B9-3B7307E7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75" y="914764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RELACIONES</a:t>
            </a:r>
          </a:p>
          <a:p>
            <a:endParaRPr lang="es-MX"/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569577E-478F-4FBC-26E7-91D3AF4DA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677" y="4178630"/>
            <a:ext cx="4544600" cy="1328208"/>
          </a:xfr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A2FF3E5-2481-33DB-A2B5-9BBF8894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487027"/>
            <a:ext cx="5386681" cy="3699578"/>
          </a:xfrm>
          <a:prstGeom prst="rect">
            <a:avLst/>
          </a:prstGeom>
        </p:spPr>
      </p:pic>
      <p:pic>
        <p:nvPicPr>
          <p:cNvPr id="5" name="Gráfico 1" descr="Arrow Right con relleno sólido">
            <a:extLst>
              <a:ext uri="{FF2B5EF4-FFF2-40B4-BE49-F238E27FC236}">
                <a16:creationId xmlns:a16="http://schemas.microsoft.com/office/drawing/2014/main" id="{8D6C44A5-EB43-A8B3-ADC4-2F45C7CFC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0942" y="4460709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A470A-7E01-6174-1301-6139233B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69" y="1376961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RELACIONES</a:t>
            </a:r>
          </a:p>
          <a:p>
            <a:endParaRPr lang="es-MX">
              <a:latin typeface="The Serif Hand Black"/>
              <a:cs typeface="Segoe UI"/>
            </a:endParaRPr>
          </a:p>
          <a:p>
            <a:endParaRPr lang="es-MX">
              <a:latin typeface="The Serif Hand Black"/>
              <a:cs typeface="Segoe UI"/>
            </a:endParaRPr>
          </a:p>
          <a:p>
            <a:endParaRPr lang="es-MX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F8F5E92-B103-CCF4-295D-699244A4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4" y="2069472"/>
            <a:ext cx="6346237" cy="4064316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5793D9-84AA-5DB6-A084-C0F7F712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8793" y="4016048"/>
            <a:ext cx="4551963" cy="2200075"/>
          </a:xfrm>
        </p:spPr>
      </p:pic>
      <p:pic>
        <p:nvPicPr>
          <p:cNvPr id="10" name="Gráfico 9" descr="Arrow Right con relleno sólido">
            <a:extLst>
              <a:ext uri="{FF2B5EF4-FFF2-40B4-BE49-F238E27FC236}">
                <a16:creationId xmlns:a16="http://schemas.microsoft.com/office/drawing/2014/main" id="{82F67B1B-8E3D-A7A2-0624-E3DA32CD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0000">
            <a:off x="6108622" y="3231753"/>
            <a:ext cx="2135522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BAFB3-8454-6EB0-4AE9-FBA7D28B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02" y="1351978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>
                <a:ea typeface="+mj-lt"/>
                <a:cs typeface="+mj-lt"/>
              </a:rPr>
              <a:t>CONSTRUCCIÓN DE LA BASE DE DATOS USANDO SENTENCIAS DDL- RELACIONES</a:t>
            </a:r>
          </a:p>
          <a:p>
            <a:endParaRPr lang="es-MX">
              <a:latin typeface="The Serif Hand Black"/>
              <a:cs typeface="Segoe UI"/>
            </a:endParaRPr>
          </a:p>
          <a:p>
            <a:endParaRPr lang="es-MX">
              <a:latin typeface="The Serif Hand Black"/>
              <a:cs typeface="Segoe UI"/>
            </a:endParaRPr>
          </a:p>
          <a:p>
            <a:endParaRPr lang="es-MX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CA3A2F2-A910-5FCE-D981-7F85EA16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2015657"/>
            <a:ext cx="6299200" cy="4463575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7CABF53F-4D4D-88EB-CAB1-08A92637C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40000">
            <a:off x="5318400" y="3673901"/>
            <a:ext cx="2135522" cy="666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D47B0D-959C-1083-9CE1-856F13595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338" y="3373781"/>
            <a:ext cx="5263661" cy="11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36F76-CB1E-AC07-F1CD-51FCC985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67" y="51502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548277C-E232-1948-CE9E-592CDE51D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145" y="5020329"/>
            <a:ext cx="5438303" cy="1503773"/>
          </a:xfr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132C8CE-5637-30F6-63D9-36C028AF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3" y="2231138"/>
            <a:ext cx="5744162" cy="4032611"/>
          </a:xfrm>
          <a:prstGeom prst="rect">
            <a:avLst/>
          </a:prstGeo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21EF4854-6F07-D42C-F0AA-B1761E60A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5691979" y="4319598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C9031-F4E1-EDA8-FEA2-A2F435FF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18" y="5275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118DE06-5778-50F6-47F4-E52FC3578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326" y="5184900"/>
            <a:ext cx="5657496" cy="1447447"/>
          </a:xfr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BCA4EBE-CC66-96C0-A1C7-49EA2DAA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7" y="2170948"/>
            <a:ext cx="6233348" cy="4124771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7EA62A1C-AC0F-580B-3F19-F4B787B8B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6011831" y="4780561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8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C71C7-BEB1-2A82-9531-ACC4F5B6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7B5D13-305E-A07F-AA05-AA67D2DD7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3399" y="5080992"/>
            <a:ext cx="4592225" cy="1278349"/>
          </a:xfr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52900FE-19B1-F868-CC43-8B585979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9" y="2359506"/>
            <a:ext cx="5546607" cy="4086320"/>
          </a:xfrm>
          <a:prstGeom prst="rect">
            <a:avLst/>
          </a:prstGeom>
        </p:spPr>
      </p:pic>
      <p:pic>
        <p:nvPicPr>
          <p:cNvPr id="5" name="Gráfico 4" descr="Arrow Right con relleno sólido">
            <a:extLst>
              <a:ext uri="{FF2B5EF4-FFF2-40B4-BE49-F238E27FC236}">
                <a16:creationId xmlns:a16="http://schemas.microsoft.com/office/drawing/2014/main" id="{5F4C4452-2068-77EF-1937-AFAFCCFE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5343905" y="4761747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5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FE9C2-57BF-BA80-C889-4783C2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3B532C3-7628-377F-F052-75C6A915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5" y="2067540"/>
            <a:ext cx="7362237" cy="3616623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DABC3EB1-2175-C4E3-7AD1-C7AEFF91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60000">
            <a:off x="7295435" y="4622952"/>
            <a:ext cx="2041738" cy="6316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2594B5-C0FC-A97D-C1A7-89FD05323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363" y="5066278"/>
            <a:ext cx="3585162" cy="16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12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9FE99-3C29-9D7E-B056-C6FD035D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73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s-MX" sz="2800" b="1" cap="all">
              <a:ea typeface="+mj-lt"/>
              <a:cs typeface="+mj-lt"/>
            </a:endParaRPr>
          </a:p>
          <a:p>
            <a:endParaRPr lang="es-MX" sz="2800" b="1" cap="all">
              <a:latin typeface="The Serif Hand Black"/>
              <a:cs typeface="Segoe UI"/>
            </a:endParaRPr>
          </a:p>
          <a:p>
            <a:r>
              <a:rPr lang="es-MX">
                <a:ea typeface="+mj-lt"/>
                <a:cs typeface="+mj-lt"/>
              </a:rPr>
              <a:t>CONSTRUCCIÓN DE LA BASE DE DATOS USANDO SENTENCIAS DDL- RELACIONES</a:t>
            </a:r>
          </a:p>
          <a:p>
            <a:endParaRPr lang="es-MX">
              <a:latin typeface="The Serif Hand Black"/>
              <a:cs typeface="Segoe UI"/>
            </a:endParaRPr>
          </a:p>
          <a:p>
            <a:endParaRPr lang="es-MX">
              <a:cs typeface="Segoe UI"/>
            </a:endParaRP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950C69C-1F70-8377-DDFA-40ECC81F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8" y="2166741"/>
            <a:ext cx="6073422" cy="4255480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81BA7957-DB42-69B8-7FF3-D4FE36B8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60000">
            <a:off x="6392758" y="4130583"/>
            <a:ext cx="2041738" cy="6316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218E18-CBF5-71FC-8724-84825225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359" y="4628843"/>
            <a:ext cx="4784606" cy="19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B72786D-00D1-37B3-EEB4-3B65DA408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4" y="96070"/>
            <a:ext cx="11541007" cy="599623"/>
          </a:xfr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F2E3A3-3F62-BA91-CE6B-067416B5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383" r="-2051" b="42626"/>
          <a:stretch/>
        </p:blipFill>
        <p:spPr>
          <a:xfrm>
            <a:off x="636158" y="1807772"/>
            <a:ext cx="2650549" cy="47440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560EB4-4F21-908F-2C1A-653BD5F9B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9" r="524" b="166"/>
          <a:stretch/>
        </p:blipFill>
        <p:spPr>
          <a:xfrm>
            <a:off x="3401936" y="1804341"/>
            <a:ext cx="3318512" cy="4607171"/>
          </a:xfrm>
          <a:prstGeom prst="rect">
            <a:avLst/>
          </a:prstGeom>
        </p:spPr>
      </p:pic>
      <p:pic>
        <p:nvPicPr>
          <p:cNvPr id="5" name="Gráfico 1" descr="Arrow Right con relleno sólido">
            <a:extLst>
              <a:ext uri="{FF2B5EF4-FFF2-40B4-BE49-F238E27FC236}">
                <a16:creationId xmlns:a16="http://schemas.microsoft.com/office/drawing/2014/main" id="{75005974-D47C-1511-D321-A72A58F8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20000">
            <a:off x="6031136" y="3617143"/>
            <a:ext cx="3001106" cy="550985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26ACDF4-06A1-49F8-509F-4D1B2BA4B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104" y="3571556"/>
            <a:ext cx="4022607" cy="15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9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85AFD-447A-79C9-ED45-B8ACDC7A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51" y="477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9037967-DD59-8B5E-D03B-1ABB8AFE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2035202"/>
            <a:ext cx="7004755" cy="3718929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906DFBDE-B3C1-3B22-DC31-98DF6BC7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120000">
            <a:off x="6590314" y="4177620"/>
            <a:ext cx="2041738" cy="6316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6271B3-3EEA-F0F2-73B0-2491F05A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032" y="4821613"/>
            <a:ext cx="3853273" cy="17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7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8AC77-225A-3B62-E9F4-059F04E6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643" y="502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540B147-D034-66EF-9077-650DD32D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315936"/>
            <a:ext cx="7484533" cy="3251534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B3085197-5005-4875-24D9-7580280B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0">
            <a:off x="7728610" y="4092953"/>
            <a:ext cx="2041738" cy="631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56C48A-713D-B200-44A5-A319C2EB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683" y="4961940"/>
            <a:ext cx="3796829" cy="14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5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97941-4BB5-ED76-66AB-C367CC50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67" y="502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482045DB-4D78-0119-ECF0-745FA498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2749710"/>
            <a:ext cx="6633410" cy="2102630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21EF0B57-6E8E-CCAF-5918-70AF0AEEE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60000">
            <a:off x="6674112" y="4095414"/>
            <a:ext cx="2041738" cy="6316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3F54BF-12B1-AEA1-B137-958DABBB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20" y="4726651"/>
            <a:ext cx="3819289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57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FBBAD-F49D-D1E7-DA86-F7061307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75" y="6024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AB8C999-2CEF-958B-2103-A7EC2181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7" y="2531312"/>
            <a:ext cx="8001940" cy="3319375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CF399BE0-C88B-3CE0-15E3-3EA4B3B7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720000">
            <a:off x="8038910" y="3957053"/>
            <a:ext cx="2041738" cy="6316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27C233-98C2-6FE3-D4B1-DE3C62D11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85"/>
          <a:stretch/>
        </p:blipFill>
        <p:spPr>
          <a:xfrm>
            <a:off x="8647095" y="4824082"/>
            <a:ext cx="3319756" cy="17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4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52FC1-AB08-8686-CD8B-41B37ED5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4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999FEDB-17DF-E242-8521-061AE5AA9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309" y="5057488"/>
            <a:ext cx="5604345" cy="1429455"/>
          </a:xfr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48B54B7-E5D5-353D-07C6-B7249E19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63" y="2001967"/>
            <a:ext cx="5951125" cy="3126880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CC3C9D52-C3F5-A558-A3D9-BCB211084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5734239" y="4384583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3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E0F9-CF87-F31E-BA23-A7E0AEEC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5" y="135338"/>
            <a:ext cx="10985970" cy="1767711"/>
          </a:xfrm>
        </p:spPr>
        <p:txBody>
          <a:bodyPr>
            <a:normAutofit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AADC52F-6275-1B44-7C44-66B7E7CB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1" y="2269883"/>
            <a:ext cx="8575792" cy="2666308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E1B136BE-8BE8-357D-BC6B-EC8D19131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180000">
            <a:off x="6543277" y="5005472"/>
            <a:ext cx="2041738" cy="6316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62F13E4-0C1D-9DB2-52B1-86EBE0722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51" b="505"/>
          <a:stretch/>
        </p:blipFill>
        <p:spPr>
          <a:xfrm>
            <a:off x="8374420" y="4632438"/>
            <a:ext cx="3623262" cy="19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0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483125B-770C-0908-785D-7DB9863E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11" y="135338"/>
            <a:ext cx="11637679" cy="1787763"/>
          </a:xfrm>
        </p:spPr>
        <p:txBody>
          <a:bodyPr>
            <a:normAutofit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C6279B36-4FFA-F63B-AAD9-47C28866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7" y="2133477"/>
            <a:ext cx="6901274" cy="2393491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F8D7E70A-33C1-7A34-58B9-E08838EE6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05" b="73958"/>
          <a:stretch/>
        </p:blipFill>
        <p:spPr>
          <a:xfrm>
            <a:off x="5888893" y="5331159"/>
            <a:ext cx="5951888" cy="1280091"/>
          </a:xfrm>
          <a:prstGeom prst="rect">
            <a:avLst/>
          </a:prstGeom>
        </p:spPr>
      </p:pic>
      <p:pic>
        <p:nvPicPr>
          <p:cNvPr id="12" name="Gráfico 11" descr="Arrow Right con relleno sólido">
            <a:extLst>
              <a:ext uri="{FF2B5EF4-FFF2-40B4-BE49-F238E27FC236}">
                <a16:creationId xmlns:a16="http://schemas.microsoft.com/office/drawing/2014/main" id="{4B27562A-808D-A531-6BED-9142B78C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6392758" y="4130583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3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05875-9E93-D9E7-0293-45DBF93C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66" y="5178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AF5FC2-9D8F-336D-06EE-BFBDF430B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24482" r="74"/>
          <a:stretch/>
        </p:blipFill>
        <p:spPr>
          <a:xfrm>
            <a:off x="7530448" y="4522179"/>
            <a:ext cx="4335764" cy="2156238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7DEE8C9-8F2F-29B2-45C7-CC8B0B14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8" y="2019604"/>
            <a:ext cx="6430903" cy="4220495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4C09C147-7DA4-11C9-57E0-11FB70D8E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60000">
            <a:off x="6176388" y="3707250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23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380EF-DD79-401F-ACD7-3127F71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4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4937820D-CB82-467F-2430-9BD06D8C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5" y="1998671"/>
            <a:ext cx="8020755" cy="3641762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B6B93F6E-7741-DD56-4A8A-BB88422EE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80000">
            <a:off x="7515492" y="4555786"/>
            <a:ext cx="1490754" cy="6316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20115B-CEA1-ECD7-74BD-FADA1BC95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031" y="3824271"/>
            <a:ext cx="3481753" cy="26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84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2DB16-C6F8-2756-65AE-5E6840A8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4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547F36C2-BB6C-AF47-69E8-65E0B05C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48" y="4431594"/>
            <a:ext cx="6882459" cy="1626070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7468439-5851-4F3A-1D59-13A10D50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" y="2112022"/>
            <a:ext cx="5377274" cy="2323511"/>
          </a:xfrm>
          <a:prstGeom prst="rect">
            <a:avLst/>
          </a:prstGeom>
        </p:spPr>
      </p:pic>
      <p:pic>
        <p:nvPicPr>
          <p:cNvPr id="9" name="Gráfico 8" descr="Arrow Right con relleno sólido">
            <a:extLst>
              <a:ext uri="{FF2B5EF4-FFF2-40B4-BE49-F238E27FC236}">
                <a16:creationId xmlns:a16="http://schemas.microsoft.com/office/drawing/2014/main" id="{FF8FD7D7-9AFB-5D6D-9538-B4DC1C32A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5188610" y="3584953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5954A5E-F4AD-E238-F287-9BA5908C2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41" y="1800961"/>
            <a:ext cx="6994225" cy="1989467"/>
          </a:xfrm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E295A978-B8B4-4052-7CC0-7DA581205E54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5754115-4625-B61E-979D-11446006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51" y="3807484"/>
            <a:ext cx="3936701" cy="29955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87E4416-AA7B-632E-C42D-E9409DDB4011}"/>
              </a:ext>
            </a:extLst>
          </p:cNvPr>
          <p:cNvCxnSpPr/>
          <p:nvPr/>
        </p:nvCxnSpPr>
        <p:spPr>
          <a:xfrm>
            <a:off x="5638800" y="2971800"/>
            <a:ext cx="2567796" cy="15470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2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ACEAD-AAFA-2C59-1635-CFA0FB60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52C610F-EBAA-5649-C78A-D2C9F057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1" y="2188085"/>
            <a:ext cx="6760162" cy="4250423"/>
          </a:xfrm>
          <a:prstGeom prst="rect">
            <a:avLst/>
          </a:prstGeom>
        </p:spPr>
      </p:pic>
      <p:pic>
        <p:nvPicPr>
          <p:cNvPr id="8" name="Gráfico 7" descr="Arrow Right con relleno sólido">
            <a:extLst>
              <a:ext uri="{FF2B5EF4-FFF2-40B4-BE49-F238E27FC236}">
                <a16:creationId xmlns:a16="http://schemas.microsoft.com/office/drawing/2014/main" id="{747D31B1-2537-4433-408B-296F2ABDD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1682" y="4130583"/>
            <a:ext cx="1572815" cy="6316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FFD4B24-6D76-F876-B495-B6FDA1ECA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59" b="322"/>
          <a:stretch/>
        </p:blipFill>
        <p:spPr>
          <a:xfrm>
            <a:off x="8546123" y="3712735"/>
            <a:ext cx="2743200" cy="21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90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3B701-E761-F15C-FF79-0A07F784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537063A-0D89-2E6D-6501-51A3C179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85" y="4950244"/>
            <a:ext cx="6449718" cy="1473066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6B65A73-5E85-1646-8532-2D7A9F2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4" y="2173079"/>
            <a:ext cx="5734755" cy="2182582"/>
          </a:xfrm>
          <a:prstGeom prst="rect">
            <a:avLst/>
          </a:prstGeom>
        </p:spPr>
      </p:pic>
      <p:pic>
        <p:nvPicPr>
          <p:cNvPr id="9" name="Gráfico 8" descr="Arrow Right con relleno sólido">
            <a:extLst>
              <a:ext uri="{FF2B5EF4-FFF2-40B4-BE49-F238E27FC236}">
                <a16:creationId xmlns:a16="http://schemas.microsoft.com/office/drawing/2014/main" id="{717FA3F7-F87E-A5B9-3209-FF9D66D0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180000">
            <a:off x="5734239" y="4187027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C6DDD-929A-3713-2F97-127ED9D3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>
                <a:ea typeface="+mj-lt"/>
                <a:cs typeface="+mj-lt"/>
              </a:rPr>
              <a:t>CONSTRUCCIÓN DE LA BASE DE DATOS USANDO SENTENCIAS DDL- RELACIONES</a:t>
            </a:r>
          </a:p>
          <a:p>
            <a:endParaRPr lang="es-MX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D34CEAA-EEC0-860B-2F3E-C705210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2044198"/>
            <a:ext cx="5339644" cy="40396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17E6AD-DCDE-7E1B-A6ED-9CEEDB87F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03" r="366" b="372"/>
          <a:stretch/>
        </p:blipFill>
        <p:spPr>
          <a:xfrm>
            <a:off x="7381662" y="2962225"/>
            <a:ext cx="4246173" cy="3353277"/>
          </a:xfrm>
          <a:prstGeom prst="rect">
            <a:avLst/>
          </a:prstGeom>
        </p:spPr>
      </p:pic>
      <p:pic>
        <p:nvPicPr>
          <p:cNvPr id="6" name="Gráfico 5" descr="Arrow Right con relleno sólido">
            <a:extLst>
              <a:ext uri="{FF2B5EF4-FFF2-40B4-BE49-F238E27FC236}">
                <a16:creationId xmlns:a16="http://schemas.microsoft.com/office/drawing/2014/main" id="{951FF743-65F2-8D3F-09BA-44F638904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417716" y="3636042"/>
            <a:ext cx="2041738" cy="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4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61" y="1210516"/>
            <a:ext cx="10753626" cy="16654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buNone/>
            </a:pPr>
            <a:br>
              <a:rPr lang="en-US" dirty="0"/>
            </a:br>
            <a:endParaRPr lang="en-US"/>
          </a:p>
          <a:p>
            <a:pPr>
              <a:lnSpc>
                <a:spcPct val="90000"/>
              </a:lnSpc>
              <a:buNone/>
            </a:pPr>
            <a:r>
              <a:rPr lang="es-MX" dirty="0">
                <a:latin typeface="Times New Roman"/>
                <a:cs typeface="Times New Roman"/>
              </a:rPr>
              <a:t>-- </a:t>
            </a:r>
            <a:r>
              <a:rPr lang="es-MX" dirty="0">
                <a:solidFill>
                  <a:srgbClr val="000000"/>
                </a:solidFill>
                <a:latin typeface="Times New Roman"/>
                <a:cs typeface="Times New Roman"/>
              </a:rPr>
              <a:t>Consulta No.1 Listar las zapatillas en inventario, incluyendo su marca y bodega de almacenamiento: </a:t>
            </a:r>
            <a:endParaRPr lang="es-MX" dirty="0"/>
          </a:p>
          <a:p>
            <a:pPr>
              <a:buNone/>
            </a:pPr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1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8C3D8-AD2C-C987-73D9-BB1B1CDD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3058345"/>
            <a:ext cx="10952670" cy="1905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13148-2899-8DB7-05CC-D619B23A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5040628"/>
            <a:ext cx="10377576" cy="14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15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1846257"/>
            <a:ext cx="10346267" cy="1580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3200" b="1" dirty="0">
                <a:latin typeface="The Hand Bold"/>
                <a:cs typeface="Times New Roman"/>
              </a:rPr>
              <a:t>-- Consulta No.2 Calcular el valor total del inventario de zapatillas en cada </a:t>
            </a:r>
            <a:r>
              <a:rPr lang="es-MX" sz="3200" b="1" dirty="0"/>
              <a:t>bodega:</a:t>
            </a:r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11F8D-89CA-54C5-067E-E71C9219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8" y="2643353"/>
            <a:ext cx="9859992" cy="2333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AF309-C02E-46C9-393F-8D8E42A7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74" y="5281546"/>
            <a:ext cx="10090030" cy="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36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629"/>
            <a:ext cx="10035823" cy="122277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No.3 Encontrar las zapatillas que han tenido movimientos de inventario en los últimos 30 días, incluyendo detalles de los movimientos:</a:t>
            </a:r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BA925-E8EA-0CDD-7185-8626FE49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4910871"/>
            <a:ext cx="8867954" cy="90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57AD6-B904-D5D8-92DC-EB699280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3296696"/>
            <a:ext cx="10046897" cy="1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8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9781823" cy="100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No.4 Mostrar detalladamente las devoluciones de cada uno de los locales: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1149-B06A-8431-A7E2-F5E9C03E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3" y="4166214"/>
            <a:ext cx="8894618" cy="2246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97273-426A-E211-78C2-D4384CFA1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0" y="3014382"/>
            <a:ext cx="10030690" cy="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70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430934" cy="1599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No.5 Listar las zapatillas por su tipo, modelo y respectivo precio</a:t>
            </a:r>
            <a:endParaRPr lang="en-US" dirty="0"/>
          </a:p>
          <a:p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5D4D9-699B-EB72-0EB2-D11D6ED6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2" y="4017835"/>
            <a:ext cx="7990935" cy="2632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36727-FFF7-0194-A86C-BC9D6B2C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947913"/>
            <a:ext cx="10377577" cy="9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2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430934" cy="9664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No.6 Listar las zapatillas que tienen menos de 500 unidades disponibles en todas las bodegas:</a:t>
            </a:r>
            <a:endParaRPr lang="es-MX"/>
          </a:p>
          <a:p>
            <a:pPr marL="0" indent="0">
              <a:buNone/>
            </a:pPr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865CD-445C-910C-5D31-C3E4626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0" y="4268784"/>
            <a:ext cx="9241766" cy="2288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2761A-7E32-BFB9-EE48-9101C87C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89184"/>
            <a:ext cx="10291313" cy="8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56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129897" cy="104403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No.7 Encontrar las bodegas que han tenido salidas de inventario en el último trimestre, incluyendo el total de salidas y el nombre del vendedor asociado:</a:t>
            </a:r>
          </a:p>
          <a:p>
            <a:endParaRPr lang="es-MX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FFDEB-33A3-C45D-3DAD-5BB1489F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7" y="4147234"/>
            <a:ext cx="9989388" cy="224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D98F9-BE2C-DB28-1F00-BFBA53AB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36" y="2765020"/>
            <a:ext cx="9011728" cy="11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35A2A7-79FA-4E2F-FE34-4D73A05B8567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cap="all">
                <a:latin typeface="+mj-lt"/>
                <a:ea typeface="+mj-ea"/>
                <a:cs typeface="+mj-cs"/>
              </a:rPr>
              <a:t>CONSTRUCCIÓN DE LA BASE DE DATOS USANDO SENTENCIAS DDL- TABLAS</a:t>
            </a:r>
            <a:endParaRPr lang="en-US" sz="470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F9989"/>
          </a:solidFill>
          <a:ln w="38100" cap="rnd">
            <a:solidFill>
              <a:srgbClr val="BF998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9E87D8F-E0B0-639A-C54E-B725A327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7" y="1966880"/>
            <a:ext cx="2337206" cy="3895344"/>
          </a:xfrm>
          <a:prstGeom prst="rect">
            <a:avLst/>
          </a:prstGeom>
        </p:spPr>
      </p:pic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CAD4A59-D877-4171-C876-0F9DDFE59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094991"/>
            <a:ext cx="5614416" cy="29905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AADDC2-7F55-3776-B60C-6D1DC35F719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312DF58-6EF7-DDEF-2DFA-516DA4D779F6}"/>
              </a:ext>
            </a:extLst>
          </p:cNvPr>
          <p:cNvCxnSpPr/>
          <p:nvPr/>
        </p:nvCxnSpPr>
        <p:spPr>
          <a:xfrm flipH="1">
            <a:off x="3016371" y="3489385"/>
            <a:ext cx="3240656" cy="1561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838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9310742" cy="1340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>
                <a:latin typeface="Times New Roman"/>
                <a:cs typeface="Times New Roman"/>
              </a:rPr>
              <a:t>-- Consulta No.8 Encontrar la marca de zapatillas más vendida en un período de tiempo</a:t>
            </a:r>
            <a:endParaRPr lang="en-US"/>
          </a:p>
          <a:p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81DDE-E0C3-1A7B-F0DB-C229662A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53" y="4597963"/>
            <a:ext cx="5345501" cy="226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DE6AC-11C8-7902-411D-5BD84861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49" y="3148496"/>
            <a:ext cx="10420709" cy="13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3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487378" cy="113810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No.9 Encontrar las bodegas que han tenido entradas de inventario de un proveedor específico en el último año, incluyendo detalles de las entradas:</a:t>
            </a:r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CC6AF-6F6C-39BD-9412-1287151F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5399954"/>
            <a:ext cx="10506973" cy="845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7C16C-7E1D-F1BE-9535-6ECB712A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49" y="3307032"/>
            <a:ext cx="5690558" cy="22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00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375232" cy="10836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25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-- Consulta No.10 Encontrar los vendedores que más han vendido zapatillas en la última semana.</a:t>
            </a:r>
            <a:endParaRPr lang="es-MX" sz="25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endParaRPr lang="es-MX" sz="2500" dirty="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97B02-9494-D35F-02B9-4D24CF30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91" y="4667457"/>
            <a:ext cx="4065916" cy="2037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96A08-F302-1B1E-8EEB-6F4142B0A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49" y="2864051"/>
            <a:ext cx="7502105" cy="18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88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035823" cy="1608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 Consulta No.11 Encontrar la marca de zapatillas con el precio promedio más alto en un rango de fechas específico.</a:t>
            </a:r>
            <a:endParaRPr lang="en-US" dirty="0"/>
          </a:p>
          <a:p>
            <a:pPr marL="0" indent="0">
              <a:buNone/>
            </a:pPr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CC236-441C-2C45-E18F-5E8AD7C3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4" y="4270836"/>
            <a:ext cx="9644331" cy="2284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2BE12-DEBB-29FA-D1F7-40573DC3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0" y="2997988"/>
            <a:ext cx="9946256" cy="12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62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797680"/>
            <a:ext cx="10666118" cy="14391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rgbClr val="374151"/>
                </a:solidFill>
                <a:latin typeface="Times New Roman"/>
                <a:cs typeface="Times New Roman"/>
              </a:rPr>
              <a:t>-- Consulta No.12 Encontrar el vendedor que más ha vendido zapatillas de una marca específica en el último mes.</a:t>
            </a:r>
            <a:endParaRPr lang="es-MX" dirty="0"/>
          </a:p>
          <a:p>
            <a:endParaRPr lang="es-MX" sz="2000" dirty="0">
              <a:solidFill>
                <a:srgbClr val="374151"/>
              </a:solidFill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D3ABE-5ADA-F6DC-D0DD-0A200E0C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81" y="4710596"/>
            <a:ext cx="7343954" cy="159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47E3D-1B67-9525-DC80-5DC4E36D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2732007"/>
            <a:ext cx="10808898" cy="17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61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412119" cy="9123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2500" dirty="0">
                <a:solidFill>
                  <a:srgbClr val="374151"/>
                </a:solidFill>
                <a:latin typeface="Times New Roman"/>
                <a:cs typeface="Times New Roman"/>
              </a:rPr>
              <a:t>-- Consulta No.13 Listar las zapatillas que menos sean vendido de todo el </a:t>
            </a:r>
            <a:r>
              <a:rPr lang="es-MX" sz="2500" dirty="0" err="1">
                <a:solidFill>
                  <a:srgbClr val="374151"/>
                </a:solidFill>
                <a:latin typeface="Times New Roman"/>
                <a:cs typeface="Times New Roman"/>
              </a:rPr>
              <a:t>invetario</a:t>
            </a:r>
          </a:p>
          <a:p>
            <a:endParaRPr lang="es-MX" sz="2500" dirty="0">
              <a:solidFill>
                <a:srgbClr val="374151"/>
              </a:solidFill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47E86-054E-2354-0013-3EA8B9E7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87" y="4444488"/>
            <a:ext cx="7171426" cy="1764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25871-8124-2F2F-6FAE-09790746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" y="3223099"/>
            <a:ext cx="10334444" cy="91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45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BE64-44BE-CE7F-0926-6ADE2F0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242786" cy="10158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latin typeface="Times New Roman"/>
                <a:cs typeface="Times New Roman"/>
              </a:rPr>
              <a:t>--Consulta No.14 Encontrar los productos que tienen un stock bajo y necesitan ser reabastecidos.</a:t>
            </a:r>
            <a:endParaRPr lang="en-US" dirty="0"/>
          </a:p>
          <a:p>
            <a:endParaRPr lang="es-MX" dirty="0">
              <a:latin typeface="Times New Roman"/>
              <a:cs typeface="Times New Roman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02FED-1F4E-C774-6ABB-929E954B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4438939"/>
            <a:ext cx="9040483" cy="1028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EBADD-638E-EDEF-4A97-CE96FE5E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0" y="3148799"/>
            <a:ext cx="10909539" cy="8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8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E85BFBE-928B-84BA-B057-4189BFB4D3ED}"/>
              </a:ext>
            </a:extLst>
          </p:cNvPr>
          <p:cNvSpPr>
            <a:spLocks noGrp="1"/>
          </p:cNvSpPr>
          <p:nvPr/>
        </p:nvSpPr>
        <p:spPr>
          <a:xfrm>
            <a:off x="632665" y="104312"/>
            <a:ext cx="10031139" cy="132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900">
                <a:latin typeface="Goudy Old Style"/>
              </a:rPr>
              <a:t>USO DE LA BASE DE DATOS A TRAVÉS DE SENTENCIAS DML (SQL)- JOINS 2 </a:t>
            </a:r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2800A8-7673-EA7A-6447-B0FF8F549CA9}"/>
              </a:ext>
            </a:extLst>
          </p:cNvPr>
          <p:cNvSpPr txBox="1"/>
          <p:nvPr/>
        </p:nvSpPr>
        <p:spPr>
          <a:xfrm>
            <a:off x="626853" y="2035834"/>
            <a:ext cx="113839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4000" b="1">
                <a:latin typeface="The Serif Hand Black"/>
              </a:rPr>
              <a:t>-- Consulta No.15 Recupera información sobre pedidos, incluyendo detalles de los productos en esos pedidos, información de envío y el nombre del cliente:</a:t>
            </a:r>
            <a:endParaRPr lang="en-US"/>
          </a:p>
          <a:p>
            <a:endParaRPr lang="es-MX" sz="4000" b="1" dirty="0">
              <a:latin typeface="The Serif Hand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4317A-0F2D-7D3D-94BE-35117A65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10" y="4347245"/>
            <a:ext cx="7775276" cy="2404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69BA7-22CD-1D8A-C4CC-17BE02F1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8" y="3310767"/>
            <a:ext cx="8278483" cy="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3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E5EC-D2B0-DF47-E143-8AC1566F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52" y="938340"/>
            <a:ext cx="8977511" cy="812243"/>
          </a:xfrm>
        </p:spPr>
        <p:txBody>
          <a:bodyPr>
            <a:noAutofit/>
          </a:bodyPr>
          <a:lstStyle/>
          <a:p>
            <a:r>
              <a:rPr lang="es-ES" sz="3600">
                <a:latin typeface="Times New Roman"/>
                <a:cs typeface="Times New Roman"/>
              </a:rPr>
              <a:t>Utilizamos el cifrado aes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FE765D8-FE7F-0F3D-6CB4-F1E837DD8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9" b="42577"/>
          <a:stretch/>
        </p:blipFill>
        <p:spPr>
          <a:xfrm>
            <a:off x="1208833" y="1714506"/>
            <a:ext cx="3201559" cy="4653219"/>
          </a:xfrm>
        </p:spPr>
      </p:pic>
      <p:pic>
        <p:nvPicPr>
          <p:cNvPr id="5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DBE3933-6502-689E-7A06-9C39439EF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0" t="62069" r="-151" b="19310"/>
          <a:stretch/>
        </p:blipFill>
        <p:spPr>
          <a:xfrm>
            <a:off x="240395" y="164581"/>
            <a:ext cx="11500506" cy="5571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F4C831-288E-6676-E156-1F11A27AF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11" r="690" b="276"/>
          <a:stretch/>
        </p:blipFill>
        <p:spPr>
          <a:xfrm>
            <a:off x="6393187" y="1803779"/>
            <a:ext cx="4477208" cy="46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5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87806-8F57-0583-B70F-8523ED47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Encriptación de la contraseña </a:t>
            </a:r>
          </a:p>
        </p:txBody>
      </p:sp>
      <p:pic>
        <p:nvPicPr>
          <p:cNvPr id="9" name="Marcador de contenido 8" descr="Tabla&#10;&#10;Descripción generada automáticamente">
            <a:extLst>
              <a:ext uri="{FF2B5EF4-FFF2-40B4-BE49-F238E27FC236}">
                <a16:creationId xmlns:a16="http://schemas.microsoft.com/office/drawing/2014/main" id="{97B9237F-2F6C-28E6-0A44-E94021CBF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53" y="2146413"/>
            <a:ext cx="11708731" cy="3778539"/>
          </a:xfrm>
        </p:spPr>
      </p:pic>
    </p:spTree>
    <p:extLst>
      <p:ext uri="{BB962C8B-B14F-4D97-AF65-F5344CB8AC3E}">
        <p14:creationId xmlns:p14="http://schemas.microsoft.com/office/powerpoint/2010/main" val="206291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A0FA5708-C662-45AE-4AC6-955D7374F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5313" y="1935672"/>
            <a:ext cx="5562952" cy="1604315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E1E761-5C88-A14E-1FE6-826D5B98AF58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8AE0AAE-A5A8-57E0-992A-FE187735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93" y="3326036"/>
            <a:ext cx="4088858" cy="32958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813520-4154-A6D9-D387-B7779EBB02D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C2E883-55FE-E85A-4D9E-CA5B42EDE2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A631D0-8F5C-8D9E-6BE4-3324A628980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6F90FA-D095-7571-7FA2-3705EF69C0B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3059D2-0B91-52D8-36F4-AD56B59887D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E9A2786-E78E-DA7A-9CAF-3CDEF73983B1}"/>
              </a:ext>
            </a:extLst>
          </p:cNvPr>
          <p:cNvCxnSpPr/>
          <p:nvPr/>
        </p:nvCxnSpPr>
        <p:spPr>
          <a:xfrm flipH="1">
            <a:off x="4468484" y="3359989"/>
            <a:ext cx="2421146" cy="2035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17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D3315-48D1-D72B-10E7-EEF658C5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Desencriptación de la contraseña </a:t>
            </a:r>
          </a:p>
        </p:txBody>
      </p:sp>
      <p:pic>
        <p:nvPicPr>
          <p:cNvPr id="6" name="Marcador de contenido 5" descr="Tabla&#10;&#10;Descripción generada automáticamente">
            <a:extLst>
              <a:ext uri="{FF2B5EF4-FFF2-40B4-BE49-F238E27FC236}">
                <a16:creationId xmlns:a16="http://schemas.microsoft.com/office/drawing/2014/main" id="{3F780536-C39F-1955-EBFF-2F2A2C19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3" y="2130215"/>
            <a:ext cx="11983155" cy="3728000"/>
          </a:xfrm>
        </p:spPr>
      </p:pic>
    </p:spTree>
    <p:extLst>
      <p:ext uri="{BB962C8B-B14F-4D97-AF65-F5344CB8AC3E}">
        <p14:creationId xmlns:p14="http://schemas.microsoft.com/office/powerpoint/2010/main" val="1312431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0284104-9329-FE9C-C1BE-6F513200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0" t="35862" r="320" b="38621"/>
          <a:stretch/>
        </p:blipFill>
        <p:spPr>
          <a:xfrm>
            <a:off x="412746" y="373852"/>
            <a:ext cx="11537933" cy="805530"/>
          </a:xfr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2563E8D8-17BB-43D8-6F43-173B2C21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62" y="1625006"/>
            <a:ext cx="5002924" cy="15847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3C2E434-96D3-61C5-5555-E82731C9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0" y="4056365"/>
            <a:ext cx="8287406" cy="209056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0BDD2B-5BDC-DCAF-32AD-CCB8A799FBB9}"/>
              </a:ext>
            </a:extLst>
          </p:cNvPr>
          <p:cNvCxnSpPr/>
          <p:nvPr/>
        </p:nvCxnSpPr>
        <p:spPr>
          <a:xfrm flipV="1">
            <a:off x="6996386" y="2712545"/>
            <a:ext cx="3349296" cy="3026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9A5654-F0EB-B2A0-9CCE-76EFEF94CDEF}"/>
              </a:ext>
            </a:extLst>
          </p:cNvPr>
          <p:cNvCxnSpPr>
            <a:cxnSpLocks/>
          </p:cNvCxnSpPr>
          <p:nvPr/>
        </p:nvCxnSpPr>
        <p:spPr>
          <a:xfrm flipV="1">
            <a:off x="4167351" y="2598682"/>
            <a:ext cx="3690883" cy="2659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7E13D5F-5272-DD03-43AA-20DFAD26B183}"/>
              </a:ext>
            </a:extLst>
          </p:cNvPr>
          <p:cNvSpPr txBox="1"/>
          <p:nvPr/>
        </p:nvSpPr>
        <p:spPr>
          <a:xfrm>
            <a:off x="1583474" y="2159620"/>
            <a:ext cx="58841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Aqui sacamos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botones</a:t>
            </a:r>
            <a:r>
              <a:rPr lang="en-US"/>
              <a:t> de </a:t>
            </a:r>
            <a:r>
              <a:rPr lang="en-US" err="1"/>
              <a:t>boostrap</a:t>
            </a:r>
            <a:endParaRPr lang="en-US"/>
          </a:p>
          <a:p>
            <a:endParaRPr lang="en-US"/>
          </a:p>
          <a:p>
            <a:r>
              <a:rPr lang="en-US"/>
              <a:t>https://getbootstrap.esdocu.com/docs/5.1/components/buttons/</a:t>
            </a:r>
          </a:p>
        </p:txBody>
      </p:sp>
    </p:spTree>
    <p:extLst>
      <p:ext uri="{BB962C8B-B14F-4D97-AF65-F5344CB8AC3E}">
        <p14:creationId xmlns:p14="http://schemas.microsoft.com/office/powerpoint/2010/main" val="3464953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60288C7-977B-9478-B64E-4B93ACBEF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339" y="3391847"/>
            <a:ext cx="7340545" cy="3378267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70CA060-2942-1A7C-8F7E-813A42BB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" t="1049" r="20070" b="-1249"/>
          <a:stretch/>
        </p:blipFill>
        <p:spPr>
          <a:xfrm>
            <a:off x="82333" y="275763"/>
            <a:ext cx="7332367" cy="3053268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A6CEBBB-C45B-E2BA-CE5D-64950AFE1D44}"/>
              </a:ext>
            </a:extLst>
          </p:cNvPr>
          <p:cNvCxnSpPr>
            <a:cxnSpLocks/>
          </p:cNvCxnSpPr>
          <p:nvPr/>
        </p:nvCxnSpPr>
        <p:spPr>
          <a:xfrm>
            <a:off x="3501694" y="3050625"/>
            <a:ext cx="1273506" cy="319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0CB4DEB-0F13-C551-F983-FC8DDEEA7C57}"/>
              </a:ext>
            </a:extLst>
          </p:cNvPr>
          <p:cNvCxnSpPr>
            <a:cxnSpLocks/>
          </p:cNvCxnSpPr>
          <p:nvPr/>
        </p:nvCxnSpPr>
        <p:spPr>
          <a:xfrm>
            <a:off x="3904593" y="2428764"/>
            <a:ext cx="1159641" cy="370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2BEF2D0-7244-7417-76E5-48960CF8DF3F}"/>
              </a:ext>
            </a:extLst>
          </p:cNvPr>
          <p:cNvSpPr txBox="1"/>
          <p:nvPr/>
        </p:nvSpPr>
        <p:spPr>
          <a:xfrm>
            <a:off x="7958254" y="1750741"/>
            <a:ext cx="30219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botones y </a:t>
            </a:r>
            <a:r>
              <a:rPr lang="en-US" err="1"/>
              <a:t>el</a:t>
            </a:r>
            <a:r>
              <a:rPr lang="en-US"/>
              <a:t>  </a:t>
            </a:r>
            <a:r>
              <a:rPr lang="en-US" err="1"/>
              <a:t>carrusel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getbootstrap.com</a:t>
            </a:r>
            <a:r>
              <a:rPr lang="en-US">
                <a:ea typeface="+mn-lt"/>
                <a:cs typeface="+mn-lt"/>
              </a:rPr>
              <a:t>/docs/4.0/components/carousel/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81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60288C7-977B-9478-B64E-4B93ACBEF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339" y="3391847"/>
            <a:ext cx="7340545" cy="3378267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70CA060-2942-1A7C-8F7E-813A42BBD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" t="1049" r="20070" b="-1249"/>
          <a:stretch/>
        </p:blipFill>
        <p:spPr>
          <a:xfrm>
            <a:off x="82333" y="275763"/>
            <a:ext cx="7332367" cy="3053268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A6CEBBB-C45B-E2BA-CE5D-64950AFE1D44}"/>
              </a:ext>
            </a:extLst>
          </p:cNvPr>
          <p:cNvCxnSpPr>
            <a:cxnSpLocks/>
          </p:cNvCxnSpPr>
          <p:nvPr/>
        </p:nvCxnSpPr>
        <p:spPr>
          <a:xfrm>
            <a:off x="3501694" y="3050625"/>
            <a:ext cx="1273506" cy="319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0CB4DEB-0F13-C551-F983-FC8DDEEA7C57}"/>
              </a:ext>
            </a:extLst>
          </p:cNvPr>
          <p:cNvCxnSpPr>
            <a:cxnSpLocks/>
          </p:cNvCxnSpPr>
          <p:nvPr/>
        </p:nvCxnSpPr>
        <p:spPr>
          <a:xfrm>
            <a:off x="3904593" y="2428764"/>
            <a:ext cx="1159641" cy="370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2BEF2D0-7244-7417-76E5-48960CF8DF3F}"/>
              </a:ext>
            </a:extLst>
          </p:cNvPr>
          <p:cNvSpPr txBox="1"/>
          <p:nvPr/>
        </p:nvSpPr>
        <p:spPr>
          <a:xfrm>
            <a:off x="7958254" y="1750741"/>
            <a:ext cx="30219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botones y </a:t>
            </a:r>
            <a:r>
              <a:rPr lang="en-US" err="1"/>
              <a:t>el</a:t>
            </a:r>
            <a:r>
              <a:rPr lang="en-US"/>
              <a:t>  </a:t>
            </a:r>
            <a:r>
              <a:rPr lang="en-US" err="1"/>
              <a:t>carrusel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getbootstrap.com</a:t>
            </a:r>
            <a:r>
              <a:rPr lang="en-US">
                <a:ea typeface="+mn-lt"/>
                <a:cs typeface="+mn-lt"/>
              </a:rPr>
              <a:t>/docs/4.0/components/carousel/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6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565B909-F3D2-2D2E-046B-5B3DBEFE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52" y="694357"/>
            <a:ext cx="6236843" cy="6031634"/>
          </a:xfr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D031517-12B4-1A5B-0D7C-F3382346FC1D}"/>
              </a:ext>
            </a:extLst>
          </p:cNvPr>
          <p:cNvCxnSpPr/>
          <p:nvPr/>
        </p:nvCxnSpPr>
        <p:spPr>
          <a:xfrm flipV="1">
            <a:off x="1855758" y="606365"/>
            <a:ext cx="6607833" cy="86839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2BB61BA2-1F13-381B-415F-E79FDB23B27D}"/>
              </a:ext>
            </a:extLst>
          </p:cNvPr>
          <p:cNvSpPr/>
          <p:nvPr/>
        </p:nvSpPr>
        <p:spPr>
          <a:xfrm>
            <a:off x="170622" y="1091978"/>
            <a:ext cx="1639018" cy="81950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89045BB3-6341-AE4E-48D7-F0403EBF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92" y="123366"/>
            <a:ext cx="7214558" cy="142104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077FC0AC-E06F-8841-1BD5-6748C2B60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251" y="4067942"/>
            <a:ext cx="5526622" cy="223387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D5E0CA5-3F68-FE2F-0448-892F9DBDB21E}"/>
              </a:ext>
            </a:extLst>
          </p:cNvPr>
          <p:cNvSpPr txBox="1"/>
          <p:nvPr/>
        </p:nvSpPr>
        <p:spPr>
          <a:xfrm>
            <a:off x="8716204" y="3646964"/>
            <a:ext cx="2917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Tarjeta 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7E8C018-6713-0215-EE06-13CF97B24E50}"/>
              </a:ext>
            </a:extLst>
          </p:cNvPr>
          <p:cNvCxnSpPr>
            <a:cxnSpLocks/>
          </p:cNvCxnSpPr>
          <p:nvPr/>
        </p:nvCxnSpPr>
        <p:spPr>
          <a:xfrm flipV="1">
            <a:off x="2437587" y="5783651"/>
            <a:ext cx="4278702" cy="62397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E2956EC-9D11-92D2-6DC3-B90CF351FA8F}"/>
              </a:ext>
            </a:extLst>
          </p:cNvPr>
          <p:cNvSpPr txBox="1"/>
          <p:nvPr/>
        </p:nvSpPr>
        <p:spPr>
          <a:xfrm>
            <a:off x="2252635" y="3232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 </a:t>
            </a:r>
            <a:r>
              <a:rPr lang="es-ES" err="1"/>
              <a:t>Boton</a:t>
            </a:r>
            <a:r>
              <a:rPr lang="es-ES"/>
              <a:t> Volver </a:t>
            </a:r>
            <a:r>
              <a:rPr lang="es-ES" err="1"/>
              <a:t>atras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C6E77C-650F-E74F-1B23-21093EFE5F91}"/>
              </a:ext>
            </a:extLst>
          </p:cNvPr>
          <p:cNvSpPr txBox="1"/>
          <p:nvPr/>
        </p:nvSpPr>
        <p:spPr>
          <a:xfrm>
            <a:off x="6647985" y="1657814"/>
            <a:ext cx="4648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bones </a:t>
            </a:r>
          </a:p>
          <a:p>
            <a:r>
              <a:rPr lang="en-US">
                <a:hlinkClick r:id="rId5"/>
              </a:rPr>
              <a:t>https://getbootstrap.esdocu.com/docs/5.1/components/buttons/</a:t>
            </a:r>
          </a:p>
          <a:p>
            <a:endParaRPr lang="en-US"/>
          </a:p>
          <a:p>
            <a:r>
              <a:rPr lang="en-US"/>
              <a:t>Y </a:t>
            </a:r>
            <a:r>
              <a:rPr lang="en-US" err="1"/>
              <a:t>estas</a:t>
            </a:r>
            <a:r>
              <a:rPr lang="en-US"/>
              <a:t> son las </a:t>
            </a:r>
            <a:r>
              <a:rPr lang="en-US" err="1"/>
              <a:t>tarjetas</a:t>
            </a:r>
            <a:r>
              <a:rPr lang="en-US"/>
              <a:t> </a:t>
            </a:r>
            <a:r>
              <a:rPr lang="en-US">
                <a:ea typeface="+mn-lt"/>
                <a:cs typeface="+mn-lt"/>
                <a:hlinkClick r:id="rId6"/>
              </a:rPr>
              <a:t>https://getbootstrap.com/docs/4.0/components/card/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59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ior, computadora, tabla, computer&#10;&#10;Descripción generada automáticamente">
            <a:extLst>
              <a:ext uri="{FF2B5EF4-FFF2-40B4-BE49-F238E27FC236}">
                <a16:creationId xmlns:a16="http://schemas.microsoft.com/office/drawing/2014/main" id="{9B311DB4-C1F4-E345-FA69-F869E35A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96" y="780620"/>
            <a:ext cx="5671395" cy="5125862"/>
          </a:xfr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A7D4623-3D47-7A51-7D1C-4C3C8B2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67" y="4476355"/>
            <a:ext cx="6064370" cy="95329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1CEF359-68C9-33AD-5EA6-76F3A51DE14A}"/>
              </a:ext>
            </a:extLst>
          </p:cNvPr>
          <p:cNvSpPr/>
          <p:nvPr/>
        </p:nvSpPr>
        <p:spPr>
          <a:xfrm>
            <a:off x="903867" y="833186"/>
            <a:ext cx="1351472" cy="60384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2B4627-2221-42E9-72AE-3B585E6E5463}"/>
              </a:ext>
            </a:extLst>
          </p:cNvPr>
          <p:cNvSpPr txBox="1"/>
          <p:nvPr/>
        </p:nvSpPr>
        <p:spPr>
          <a:xfrm>
            <a:off x="8152509" y="38462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 exportar a Excel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22C79F-F101-5C62-09DF-822B39FB005B}"/>
              </a:ext>
            </a:extLst>
          </p:cNvPr>
          <p:cNvCxnSpPr/>
          <p:nvPr/>
        </p:nvCxnSpPr>
        <p:spPr>
          <a:xfrm>
            <a:off x="2502739" y="1402870"/>
            <a:ext cx="4925682" cy="295598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8F262B9-7BEF-9FF9-47B6-9753B58A72F8}"/>
              </a:ext>
            </a:extLst>
          </p:cNvPr>
          <p:cNvCxnSpPr>
            <a:cxnSpLocks/>
          </p:cNvCxnSpPr>
          <p:nvPr/>
        </p:nvCxnSpPr>
        <p:spPr>
          <a:xfrm>
            <a:off x="4170512" y="1144077"/>
            <a:ext cx="4408098" cy="59809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68AC5FE2-D61A-18F3-B159-6CF8EEB706EB}"/>
              </a:ext>
            </a:extLst>
          </p:cNvPr>
          <p:cNvSpPr/>
          <p:nvPr/>
        </p:nvSpPr>
        <p:spPr>
          <a:xfrm>
            <a:off x="2988583" y="833185"/>
            <a:ext cx="1351472" cy="60384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EFA5E5DC-1056-FC11-95F5-EE03AA0C3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79" y="1156312"/>
            <a:ext cx="5532407" cy="141111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88B9938-ED5F-CC6D-A2F8-A2642D98EA5D}"/>
              </a:ext>
            </a:extLst>
          </p:cNvPr>
          <p:cNvSpPr txBox="1"/>
          <p:nvPr/>
        </p:nvSpPr>
        <p:spPr>
          <a:xfrm>
            <a:off x="8036283" y="5118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Barra de navegación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1C3E2D-C892-236B-B761-4CF180344A37}"/>
              </a:ext>
            </a:extLst>
          </p:cNvPr>
          <p:cNvSpPr txBox="1"/>
          <p:nvPr/>
        </p:nvSpPr>
        <p:spPr>
          <a:xfrm>
            <a:off x="6936058" y="2884449"/>
            <a:ext cx="42764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 Aqui se Saco la barra de navegación</a:t>
            </a:r>
            <a:endParaRPr lang="es-ES" err="1"/>
          </a:p>
          <a:p>
            <a:r>
              <a:rPr lang="en-US">
                <a:hlinkClick r:id="rId5"/>
              </a:rPr>
              <a:t>https://getbootstrap.com/docs/4.1/components/navbar/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ior, tabla, diferente, mostrador&#10;&#10;Descripción generada automáticamente">
            <a:extLst>
              <a:ext uri="{FF2B5EF4-FFF2-40B4-BE49-F238E27FC236}">
                <a16:creationId xmlns:a16="http://schemas.microsoft.com/office/drawing/2014/main" id="{23C374E9-047B-BC0B-A5BB-3830263C3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4" y="2333487"/>
            <a:ext cx="5955782" cy="4280081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F0AE7C1-4114-285B-1183-634A87DB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91" y="101156"/>
            <a:ext cx="8462902" cy="21307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B65955F-E893-C11E-20F5-3777881F09C9}"/>
              </a:ext>
            </a:extLst>
          </p:cNvPr>
          <p:cNvCxnSpPr/>
          <p:nvPr/>
        </p:nvCxnSpPr>
        <p:spPr>
          <a:xfrm flipH="1">
            <a:off x="626866" y="904279"/>
            <a:ext cx="4114836" cy="475279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720104E-CF55-40F5-A021-B40C32396F24}"/>
              </a:ext>
            </a:extLst>
          </p:cNvPr>
          <p:cNvCxnSpPr/>
          <p:nvPr/>
        </p:nvCxnSpPr>
        <p:spPr>
          <a:xfrm flipH="1">
            <a:off x="1134866" y="1788573"/>
            <a:ext cx="4716909" cy="383087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5D96E45F-5F53-C3C1-FC0C-37764281F2F6}"/>
              </a:ext>
            </a:extLst>
          </p:cNvPr>
          <p:cNvSpPr txBox="1"/>
          <p:nvPr/>
        </p:nvSpPr>
        <p:spPr>
          <a:xfrm>
            <a:off x="6713034" y="3200400"/>
            <a:ext cx="3867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sacamos</a:t>
            </a:r>
            <a:r>
              <a:rPr lang="en-US"/>
              <a:t>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botones</a:t>
            </a:r>
            <a:r>
              <a:rPr lang="en-US"/>
              <a:t> de y </a:t>
            </a:r>
            <a:r>
              <a:rPr lang="en-US" err="1"/>
              <a:t>el</a:t>
            </a:r>
            <a:r>
              <a:rPr lang="en-US"/>
              <a:t>  </a:t>
            </a:r>
            <a:r>
              <a:rPr lang="en-US" err="1"/>
              <a:t>carrusel</a:t>
            </a:r>
            <a:r>
              <a:rPr lang="en-US"/>
              <a:t> </a:t>
            </a:r>
            <a:r>
              <a:rPr lang="en-US">
                <a:hlinkClick r:id="rId4"/>
              </a:rPr>
              <a:t>https://getbootstrap.com/docs/4.0/components/carousel/</a:t>
            </a:r>
            <a:endParaRPr lang="es-E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6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 descr="Imagen que contiene interior, tabla, diferente, mostrador&#10;&#10;Descripción generada automáticamente">
            <a:extLst>
              <a:ext uri="{FF2B5EF4-FFF2-40B4-BE49-F238E27FC236}">
                <a16:creationId xmlns:a16="http://schemas.microsoft.com/office/drawing/2014/main" id="{8D6455BF-B30B-1851-2607-4A22F0F3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4" y="2572400"/>
            <a:ext cx="5955782" cy="428008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84E79AB-A884-20BC-94B6-875D9788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5" y="122720"/>
            <a:ext cx="9318977" cy="216285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45AE2B-089F-E81D-552E-FA9AE9AE4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78" y="2705063"/>
            <a:ext cx="5414903" cy="36303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24DC7B-9B48-DFBD-3055-0755FC440AE3}"/>
              </a:ext>
            </a:extLst>
          </p:cNvPr>
          <p:cNvSpPr txBox="1"/>
          <p:nvPr/>
        </p:nvSpPr>
        <p:spPr>
          <a:xfrm>
            <a:off x="9891133" y="514815"/>
            <a:ext cx="191615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https://getbootstrap.com/docs/4.0/components/carousel/</a:t>
            </a:r>
            <a:endParaRPr lang="es-ES"/>
          </a:p>
          <a:p>
            <a:endParaRPr lang="en-US"/>
          </a:p>
          <a:p>
            <a:r>
              <a:rPr lang="en-US"/>
              <a:t>De </a:t>
            </a:r>
            <a:r>
              <a:rPr lang="en-US" err="1"/>
              <a:t>aqui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carrusel</a:t>
            </a:r>
          </a:p>
        </p:txBody>
      </p:sp>
    </p:spTree>
    <p:extLst>
      <p:ext uri="{BB962C8B-B14F-4D97-AF65-F5344CB8AC3E}">
        <p14:creationId xmlns:p14="http://schemas.microsoft.com/office/powerpoint/2010/main" val="1203787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8537CAB-6965-9AD8-7173-33626208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27" y="2862453"/>
            <a:ext cx="4844949" cy="3517500"/>
          </a:xfrm>
          <a:prstGeom prst="rect">
            <a:avLst/>
          </a:prstGeom>
          <a:noFill/>
        </p:spPr>
      </p:pic>
      <p:pic>
        <p:nvPicPr>
          <p:cNvPr id="7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5BD345-BFCE-A36C-CA2B-EC281007B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8" y="-5751"/>
            <a:ext cx="4654830" cy="3900658"/>
          </a:xfr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4F85333-CC0C-E963-2D54-FCEE23382AC3}"/>
              </a:ext>
            </a:extLst>
          </p:cNvPr>
          <p:cNvSpPr txBox="1"/>
          <p:nvPr/>
        </p:nvSpPr>
        <p:spPr>
          <a:xfrm>
            <a:off x="6391459" y="547560"/>
            <a:ext cx="4337751" cy="181170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https://getbootstrap.com/docs/4.0/components/modal/</a:t>
            </a: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 aca </a:t>
            </a:r>
            <a:r>
              <a:rPr lang="en-US" err="1"/>
              <a:t>sacamos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modal</a:t>
            </a:r>
          </a:p>
        </p:txBody>
      </p:sp>
    </p:spTree>
    <p:extLst>
      <p:ext uri="{BB962C8B-B14F-4D97-AF65-F5344CB8AC3E}">
        <p14:creationId xmlns:p14="http://schemas.microsoft.com/office/powerpoint/2010/main" val="39070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68D4F02F-589F-AD9D-A04E-F52E33B99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575" y="2007891"/>
            <a:ext cx="6598590" cy="1642533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EE1E9F-7FC5-7284-74D7-D2D58090D196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0D396C5-2B3A-2E0D-A5CE-BA92B463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" y="4409626"/>
            <a:ext cx="4444041" cy="202127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8B12ACF-411F-DECD-9040-29104B25D036}"/>
              </a:ext>
            </a:extLst>
          </p:cNvPr>
          <p:cNvCxnSpPr/>
          <p:nvPr/>
        </p:nvCxnSpPr>
        <p:spPr>
          <a:xfrm flipH="1">
            <a:off x="4957314" y="3359989"/>
            <a:ext cx="1932316" cy="1388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3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E45927B-5B60-1F4B-B035-159ACD54C64C}"/>
              </a:ext>
            </a:extLst>
          </p:cNvPr>
          <p:cNvSpPr txBox="1"/>
          <p:nvPr/>
        </p:nvSpPr>
        <p:spPr>
          <a:xfrm>
            <a:off x="274697" y="208845"/>
            <a:ext cx="114168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cap="all">
                <a:latin typeface="Goudy Old Style"/>
              </a:rPr>
              <a:t>CONSTRUCCIÓN DE LA BASE DE DATOS USANDO SENTENCIAS DDL- TABLAS</a:t>
            </a:r>
            <a:endParaRPr lang="es-ES" sz="320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55E5A51-A0A7-4CFD-8FB8-953CE47B1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336" y="2275432"/>
            <a:ext cx="4769149" cy="1297197"/>
          </a:xfrm>
        </p:spPr>
      </p:pic>
      <p:pic>
        <p:nvPicPr>
          <p:cNvPr id="2" name="Imagen 1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1E003D1-6699-38F8-0B7A-6A60A14D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03" y="3982885"/>
            <a:ext cx="4475802" cy="254673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663B197-AA7F-F2D4-1C53-317CDEE300DD}"/>
              </a:ext>
            </a:extLst>
          </p:cNvPr>
          <p:cNvCxnSpPr/>
          <p:nvPr/>
        </p:nvCxnSpPr>
        <p:spPr>
          <a:xfrm flipH="1">
            <a:off x="3634597" y="2756140"/>
            <a:ext cx="3197523" cy="24240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3759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Limelight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BF8E7A"/>
      </a:accent1>
      <a:accent2>
        <a:srgbClr val="CA9299"/>
      </a:accent2>
      <a:accent3>
        <a:srgbClr val="B1A27D"/>
      </a:accent3>
      <a:accent4>
        <a:srgbClr val="70AEA2"/>
      </a:accent4>
      <a:accent5>
        <a:srgbClr val="73ABBB"/>
      </a:accent5>
      <a:accent6>
        <a:srgbClr val="7A93BF"/>
      </a:accent6>
      <a:hlink>
        <a:srgbClr val="5E899C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SketchyVTI</vt:lpstr>
      <vt:lpstr>LimelightVTI</vt:lpstr>
      <vt:lpstr>FENIX TECHNOLOGY SENTENCIAS DDL Y DML  </vt:lpstr>
      <vt:lpstr>OBJETIVO GENERAL</vt:lpstr>
      <vt:lpstr>ENTREGABLES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CONSTRUCCIÓN DE LA BASE DE DATOS USANDO SENTENCIAS DDL- TABLAS</vt:lpstr>
      <vt:lpstr>CONSTRUCCIÓN DE LA BASE DE DATOS USANDO SENTENCIAS DDL- TABLAS</vt:lpstr>
      <vt:lpstr>CONSTRUCCIÓN DE LA BASE DE DATOS USANDO SENTENCIAS DDL- TABLAS</vt:lpstr>
      <vt:lpstr>CONSTRUCCIÓN DE LA BASE DE DATOS USANDO SENTENCIAS DDL- TABLAS</vt:lpstr>
      <vt:lpstr>CONSTRUCCIÓN DE LA BASE DE DATOS USANDO SENTENCIAS DDL- TABLAS</vt:lpstr>
      <vt:lpstr>CONSTRUCCIÓN DE LA BASE DE DATOS USANDO SENTENCIAS DDL- TABLAS</vt:lpstr>
      <vt:lpstr>CONSTRUCCIÓN DE LA BASE DE DATOS USANDO SENTENCIAS DDL- TABLAS </vt:lpstr>
      <vt:lpstr>CONSTRUCCIÓN DE LA BASE DE DATOS USANDO SENTENCIAS DDL- TABLAS</vt:lpstr>
      <vt:lpstr>CONSTRUCCIÓN DE LA BASE DE DATOS USANDO SENTENCIAS DDL- TABLAS </vt:lpstr>
      <vt:lpstr>CONSTRUCCIÓN DE LA BASE DE DATOS USANDO SENTENCIAS DDL- TABLAS </vt:lpstr>
      <vt:lpstr>CONSTRUCCIÓN DE LA BASE DE DATOS USANDO SENTENCIAS DDL- TABLAS </vt:lpstr>
      <vt:lpstr>CONSTRUCCIÓN DE LA BASE DE DATOS USANDO SENTENCIAS DDL- TABLAS </vt:lpstr>
      <vt:lpstr>CONSTRUCCIÓN DE LA BASE DE DATOS USANDO SENTENCIAS DDL- TABLAS  </vt:lpstr>
      <vt:lpstr>CONSTRUCCIÓN DE LA BASE DE DATOS USANDO SENTENCIAS DDL- TABLAS  </vt:lpstr>
      <vt:lpstr>CONSTRUCCIÓN DE LA BASE DE DATOS USANDO SENTENCIAS DDL- TABLAS  </vt:lpstr>
      <vt:lpstr>CONSTRUCCIÓN DE LA BASE DE DATOS USANDO SENTENCIAS DDL- RELACIONES  </vt:lpstr>
      <vt:lpstr>CONSTRUCCIÓN DE LA BASE DE DATOS USANDO SENTENCIAS DDL- RELACIONES   </vt:lpstr>
      <vt:lpstr>CONSTRUCCIÓN DE LA BASE DE DATOS USANDO SENTENCIAS DDL- RELACIONES  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  CONSTRUCCIÓN DE LA BASE DE DATOS USANDO SENTENCIAS DDL- RELACIONES  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CONSTRUCCIÓN DE LA BASE DE DATOS USANDO SENTENCIAS DDL- RELACIONES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Utilizamos el cifrado aes</vt:lpstr>
      <vt:lpstr>Encriptación de la contraseña </vt:lpstr>
      <vt:lpstr>Desencriptación de la contraseña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157</cp:revision>
  <dcterms:created xsi:type="dcterms:W3CDTF">2023-09-28T20:10:23Z</dcterms:created>
  <dcterms:modified xsi:type="dcterms:W3CDTF">2023-10-06T08:22:30Z</dcterms:modified>
</cp:coreProperties>
</file>